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x="18288000" cy="10287000"/>
  <p:notesSz cx="6858000" cy="9144000"/>
  <p:embeddedFontLst>
    <p:embeddedFont>
      <p:font typeface="RUMBLE BRAVE" charset="1" panose="02000506080000020004"/>
      <p:regular r:id="rId32"/>
    </p:embeddedFont>
    <p:embeddedFont>
      <p:font typeface="Harnet Serif Bold" charset="1" panose="00000600000000000000"/>
      <p:regular r:id="rId33"/>
    </p:embeddedFont>
    <p:embeddedFont>
      <p:font typeface="Harnet Serif" charset="1" panose="00000500000000000000"/>
      <p:regular r:id="rId34"/>
    </p:embeddedFont>
    <p:embeddedFont>
      <p:font typeface="Adam Script" charset="1" panose="00000500000000000000"/>
      <p:regular r:id="rId35"/>
    </p:embeddedFont>
    <p:embeddedFont>
      <p:font typeface="Adam Script Bold" charset="1" panose="0000080000000000000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svg>
</file>

<file path=ppt/media/image13.png>
</file>

<file path=ppt/media/image14.svg>
</file>

<file path=ppt/media/image15.png>
</file>

<file path=ppt/media/image16.svg>
</file>

<file path=ppt/media/image17.jpeg>
</file>

<file path=ppt/media/image18.jpeg>
</file>

<file path=ppt/media/image19.jpeg>
</file>

<file path=ppt/media/image2.png>
</file>

<file path=ppt/media/image20.jpeg>
</file>

<file path=ppt/media/image21.png>
</file>

<file path=ppt/media/image22.sv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15.png" Type="http://schemas.openxmlformats.org/officeDocument/2006/relationships/image"/><Relationship Id="rId8" Target="../media/image16.svg" Type="http://schemas.openxmlformats.org/officeDocument/2006/relationships/image"/><Relationship Id="rId9" Target="../media/image18.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12" Target="../media/image7.png" Type="http://schemas.openxmlformats.org/officeDocument/2006/relationships/image"/><Relationship Id="rId13" Target="../media/image8.png" Type="http://schemas.openxmlformats.org/officeDocument/2006/relationships/image"/><Relationship Id="rId14" Target="../media/image9.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20.jpeg" Type="http://schemas.openxmlformats.org/officeDocument/2006/relationships/image"/><Relationship Id="rId8" Target="../media/image17.jpeg" Type="http://schemas.openxmlformats.org/officeDocument/2006/relationships/image"/><Relationship Id="rId9" Target="../media/image18.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15.png" Type="http://schemas.openxmlformats.org/officeDocument/2006/relationships/image"/><Relationship Id="rId8" Target="../media/image16.svg" Type="http://schemas.openxmlformats.org/officeDocument/2006/relationships/image"/><Relationship Id="rId9" Target="../media/image18.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15.png" Type="http://schemas.openxmlformats.org/officeDocument/2006/relationships/image"/><Relationship Id="rId8" Target="../media/image16.svg" Type="http://schemas.openxmlformats.org/officeDocument/2006/relationships/image"/><Relationship Id="rId9" Target="../media/image20.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png" Type="http://schemas.openxmlformats.org/officeDocument/2006/relationships/image"/><Relationship Id="rId11" Target="../media/image6.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 Id="rId8" Target="../media/image18.jpeg" Type="http://schemas.openxmlformats.org/officeDocument/2006/relationships/image"/><Relationship Id="rId9" Target="../media/image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15.png" Type="http://schemas.openxmlformats.org/officeDocument/2006/relationships/image"/><Relationship Id="rId8" Target="../media/image16.svg" Type="http://schemas.openxmlformats.org/officeDocument/2006/relationships/image"/><Relationship Id="rId9" Target="../media/image20.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12" Target="../media/image7.png" Type="http://schemas.openxmlformats.org/officeDocument/2006/relationships/image"/><Relationship Id="rId13" Target="../media/image8.png" Type="http://schemas.openxmlformats.org/officeDocument/2006/relationships/image"/><Relationship Id="rId14" Target="../media/image9.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20.jpeg" Type="http://schemas.openxmlformats.org/officeDocument/2006/relationships/image"/><Relationship Id="rId8" Target="../media/image17.jpeg" Type="http://schemas.openxmlformats.org/officeDocument/2006/relationships/image"/><Relationship Id="rId9" Target="../media/image18.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png" Type="http://schemas.openxmlformats.org/officeDocument/2006/relationships/image"/><Relationship Id="rId11" Target="../media/image9.png" Type="http://schemas.openxmlformats.org/officeDocument/2006/relationships/image"/><Relationship Id="rId12" Target="../media/image2.png" Type="http://schemas.openxmlformats.org/officeDocument/2006/relationships/image"/><Relationship Id="rId13" Target="../media/image3.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 Id="rId9" Target="../media/image7.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12" Target="../media/image7.png" Type="http://schemas.openxmlformats.org/officeDocument/2006/relationships/image"/><Relationship Id="rId13" Target="../media/image8.png" Type="http://schemas.openxmlformats.org/officeDocument/2006/relationships/image"/><Relationship Id="rId14" Target="../media/image9.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20.jpeg" Type="http://schemas.openxmlformats.org/officeDocument/2006/relationships/image"/><Relationship Id="rId8" Target="../media/image17.jpeg" Type="http://schemas.openxmlformats.org/officeDocument/2006/relationships/image"/><Relationship Id="rId9" Target="../media/image18.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png" Type="http://schemas.openxmlformats.org/officeDocument/2006/relationships/image"/><Relationship Id="rId11" Target="../media/image23.png" Type="http://schemas.openxmlformats.org/officeDocument/2006/relationships/image"/><Relationship Id="rId12" Target="../media/image24.png" Type="http://schemas.openxmlformats.org/officeDocument/2006/relationships/image"/><Relationship Id="rId13" Target="../media/image25.png" Type="http://schemas.openxmlformats.org/officeDocument/2006/relationships/image"/><Relationship Id="rId14" Target="../media/image6.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7.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png" Type="http://schemas.openxmlformats.org/officeDocument/2006/relationships/image"/><Relationship Id="rId11" Target="../media/image9.png" Type="http://schemas.openxmlformats.org/officeDocument/2006/relationships/image"/><Relationship Id="rId12" Target="../media/image2.png" Type="http://schemas.openxmlformats.org/officeDocument/2006/relationships/image"/><Relationship Id="rId13" Target="../media/image3.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 Id="rId9" Target="../media/image7.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12" Target="../media/image7.png" Type="http://schemas.openxmlformats.org/officeDocument/2006/relationships/image"/><Relationship Id="rId13" Target="../media/image8.png" Type="http://schemas.openxmlformats.org/officeDocument/2006/relationships/image"/><Relationship Id="rId14" Target="../media/image9.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20.jpeg" Type="http://schemas.openxmlformats.org/officeDocument/2006/relationships/image"/><Relationship Id="rId8" Target="../media/image17.jpeg" Type="http://schemas.openxmlformats.org/officeDocument/2006/relationships/image"/><Relationship Id="rId9" Target="../media/image18.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12" Target="../media/image7.png" Type="http://schemas.openxmlformats.org/officeDocument/2006/relationships/image"/><Relationship Id="rId13" Target="../media/image8.png" Type="http://schemas.openxmlformats.org/officeDocument/2006/relationships/image"/><Relationship Id="rId14" Target="../media/image9.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20.jpeg" Type="http://schemas.openxmlformats.org/officeDocument/2006/relationships/image"/><Relationship Id="rId8" Target="../media/image17.jpeg" Type="http://schemas.openxmlformats.org/officeDocument/2006/relationships/image"/><Relationship Id="rId9" Target="../media/image18.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png" Type="http://schemas.openxmlformats.org/officeDocument/2006/relationships/image"/><Relationship Id="rId11" Target="../media/image9.png" Type="http://schemas.openxmlformats.org/officeDocument/2006/relationships/image"/><Relationship Id="rId12" Target="../media/image2.png" Type="http://schemas.openxmlformats.org/officeDocument/2006/relationships/image"/><Relationship Id="rId13" Target="../media/image3.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 Id="rId9" Target="../media/image7.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12" Target="../media/image7.png" Type="http://schemas.openxmlformats.org/officeDocument/2006/relationships/image"/><Relationship Id="rId13" Target="../media/image8.png" Type="http://schemas.openxmlformats.org/officeDocument/2006/relationships/image"/><Relationship Id="rId14" Target="../media/image9.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20.jpeg" Type="http://schemas.openxmlformats.org/officeDocument/2006/relationships/image"/><Relationship Id="rId8" Target="../media/image17.jpeg" Type="http://schemas.openxmlformats.org/officeDocument/2006/relationships/image"/><Relationship Id="rId9" Target="../media/image18.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11" Target="../media/image8.png" Type="http://schemas.openxmlformats.org/officeDocument/2006/relationships/image"/><Relationship Id="rId12" Target="../media/image9.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18.jpeg" Type="http://schemas.openxmlformats.org/officeDocument/2006/relationships/image"/><Relationship Id="rId8" Target="../media/image2.png" Type="http://schemas.openxmlformats.org/officeDocument/2006/relationships/image"/><Relationship Id="rId9" Target="../media/image3.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 Id="rId9" Target="../media/image9.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png" Type="http://schemas.openxmlformats.org/officeDocument/2006/relationships/image"/><Relationship Id="rId11" Target="../media/image9.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2.png" Type="http://schemas.openxmlformats.org/officeDocument/2006/relationships/image"/><Relationship Id="rId8" Target="../media/image3.png" Type="http://schemas.openxmlformats.org/officeDocument/2006/relationships/image"/><Relationship Id="rId9"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2.png" Type="http://schemas.openxmlformats.org/officeDocument/2006/relationships/image"/><Relationship Id="rId7" Target="../media/image3.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15.png" Type="http://schemas.openxmlformats.org/officeDocument/2006/relationships/image"/><Relationship Id="rId8" Target="../media/image16.svg" Type="http://schemas.openxmlformats.org/officeDocument/2006/relationships/image"/><Relationship Id="rId9" Target="../media/image1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15.png" Type="http://schemas.openxmlformats.org/officeDocument/2006/relationships/image"/><Relationship Id="rId8" Target="../media/image16.svg" Type="http://schemas.openxmlformats.org/officeDocument/2006/relationships/image"/><Relationship Id="rId9" Target="../media/image1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15.png" Type="http://schemas.openxmlformats.org/officeDocument/2006/relationships/image"/><Relationship Id="rId8" Target="../media/image16.svg" Type="http://schemas.openxmlformats.org/officeDocument/2006/relationships/image"/><Relationship Id="rId9" Target="../media/image1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11" Target="../media/image3.png" Type="http://schemas.openxmlformats.org/officeDocument/2006/relationships/image"/><Relationship Id="rId12" Target="../media/image7.png" Type="http://schemas.openxmlformats.org/officeDocument/2006/relationships/image"/><Relationship Id="rId13" Target="../media/image8.png" Type="http://schemas.openxmlformats.org/officeDocument/2006/relationships/image"/><Relationship Id="rId14" Target="../media/image9.png" Type="http://schemas.openxmlformats.org/officeDocument/2006/relationships/image"/><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10.png" Type="http://schemas.openxmlformats.org/officeDocument/2006/relationships/image"/><Relationship Id="rId6" Target="../media/image6.png" Type="http://schemas.openxmlformats.org/officeDocument/2006/relationships/image"/><Relationship Id="rId7" Target="../media/image20.jpeg" Type="http://schemas.openxmlformats.org/officeDocument/2006/relationships/image"/><Relationship Id="rId8" Target="../media/image17.jpeg" Type="http://schemas.openxmlformats.org/officeDocument/2006/relationships/image"/><Relationship Id="rId9" Target="../media/image18.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png" Type="http://schemas.openxmlformats.org/officeDocument/2006/relationships/image"/><Relationship Id="rId11" Target="../media/image6.png" Type="http://schemas.openxmlformats.org/officeDocument/2006/relationships/image"/><Relationship Id="rId2" Target="../media/image1.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jpeg" Type="http://schemas.openxmlformats.org/officeDocument/2006/relationships/image"/><Relationship Id="rId6" Target="../media/image18.jpeg" Type="http://schemas.openxmlformats.org/officeDocument/2006/relationships/image"/><Relationship Id="rId7" Target="../media/image19.jpeg" Type="http://schemas.openxmlformats.org/officeDocument/2006/relationships/image"/><Relationship Id="rId8" Target="../media/image4.png" Type="http://schemas.openxmlformats.org/officeDocument/2006/relationships/image"/><Relationship Id="rId9"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true" rot="0">
            <a:off x="0" y="7024208"/>
            <a:ext cx="6680092" cy="4617614"/>
          </a:xfrm>
          <a:custGeom>
            <a:avLst/>
            <a:gdLst/>
            <a:ahLst/>
            <a:cxnLst/>
            <a:rect r="r" b="b" t="t" l="l"/>
            <a:pathLst>
              <a:path h="4617614" w="6680092">
                <a:moveTo>
                  <a:pt x="0" y="4617613"/>
                </a:moveTo>
                <a:lnTo>
                  <a:pt x="6680092" y="4617613"/>
                </a:lnTo>
                <a:lnTo>
                  <a:pt x="6680092" y="0"/>
                </a:lnTo>
                <a:lnTo>
                  <a:pt x="0" y="0"/>
                </a:lnTo>
                <a:lnTo>
                  <a:pt x="0" y="4617613"/>
                </a:lnTo>
                <a:close/>
              </a:path>
            </a:pathLst>
          </a:custGeom>
          <a:blipFill>
            <a:blip r:embed="rId3"/>
            <a:stretch>
              <a:fillRect l="0" t="0" r="0" b="0"/>
            </a:stretch>
          </a:blipFill>
        </p:spPr>
      </p:sp>
      <p:sp>
        <p:nvSpPr>
          <p:cNvPr name="Freeform 4" id="4"/>
          <p:cNvSpPr/>
          <p:nvPr/>
        </p:nvSpPr>
        <p:spPr>
          <a:xfrm flipH="false" flipV="false" rot="3902558">
            <a:off x="-615698" y="6316718"/>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4"/>
            <a:stretch>
              <a:fillRect l="0" t="0" r="0" b="0"/>
            </a:stretch>
          </a:blipFill>
        </p:spPr>
      </p:sp>
      <p:sp>
        <p:nvSpPr>
          <p:cNvPr name="Freeform 5" id="5"/>
          <p:cNvSpPr/>
          <p:nvPr/>
        </p:nvSpPr>
        <p:spPr>
          <a:xfrm flipH="false" flipV="false" rot="0">
            <a:off x="0" y="-1028700"/>
            <a:ext cx="5952694" cy="4114800"/>
          </a:xfrm>
          <a:custGeom>
            <a:avLst/>
            <a:gdLst/>
            <a:ahLst/>
            <a:cxnLst/>
            <a:rect r="r" b="b" t="t" l="l"/>
            <a:pathLst>
              <a:path h="4114800" w="5952694">
                <a:moveTo>
                  <a:pt x="0" y="0"/>
                </a:moveTo>
                <a:lnTo>
                  <a:pt x="5952694" y="0"/>
                </a:lnTo>
                <a:lnTo>
                  <a:pt x="5952694" y="4114800"/>
                </a:lnTo>
                <a:lnTo>
                  <a:pt x="0" y="4114800"/>
                </a:lnTo>
                <a:lnTo>
                  <a:pt x="0" y="0"/>
                </a:lnTo>
                <a:close/>
              </a:path>
            </a:pathLst>
          </a:custGeom>
          <a:blipFill>
            <a:blip r:embed="rId5"/>
            <a:stretch>
              <a:fillRect l="0" t="0" r="0" b="0"/>
            </a:stretch>
          </a:blipFill>
        </p:spPr>
      </p:sp>
      <p:sp>
        <p:nvSpPr>
          <p:cNvPr name="Freeform 6" id="6"/>
          <p:cNvSpPr/>
          <p:nvPr/>
        </p:nvSpPr>
        <p:spPr>
          <a:xfrm flipH="true" flipV="false" rot="0">
            <a:off x="12608452" y="0"/>
            <a:ext cx="5679548" cy="3478723"/>
          </a:xfrm>
          <a:custGeom>
            <a:avLst/>
            <a:gdLst/>
            <a:ahLst/>
            <a:cxnLst/>
            <a:rect r="r" b="b" t="t" l="l"/>
            <a:pathLst>
              <a:path h="3478723" w="5679548">
                <a:moveTo>
                  <a:pt x="5679548" y="0"/>
                </a:moveTo>
                <a:lnTo>
                  <a:pt x="0" y="0"/>
                </a:lnTo>
                <a:lnTo>
                  <a:pt x="0" y="3478723"/>
                </a:lnTo>
                <a:lnTo>
                  <a:pt x="5679548" y="3478723"/>
                </a:lnTo>
                <a:lnTo>
                  <a:pt x="5679548" y="0"/>
                </a:lnTo>
                <a:close/>
              </a:path>
            </a:pathLst>
          </a:custGeom>
          <a:blipFill>
            <a:blip r:embed="rId6"/>
            <a:stretch>
              <a:fillRect l="0" t="0" r="0" b="0"/>
            </a:stretch>
          </a:blipFill>
        </p:spPr>
      </p:sp>
      <p:sp>
        <p:nvSpPr>
          <p:cNvPr name="Freeform 7" id="7"/>
          <p:cNvSpPr/>
          <p:nvPr/>
        </p:nvSpPr>
        <p:spPr>
          <a:xfrm flipH="false" flipV="false" rot="872898">
            <a:off x="15752716" y="2633474"/>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7"/>
            <a:stretch>
              <a:fillRect l="0" t="0" r="0" b="0"/>
            </a:stretch>
          </a:blipFill>
        </p:spPr>
      </p:sp>
      <p:sp>
        <p:nvSpPr>
          <p:cNvPr name="Freeform 8" id="8"/>
          <p:cNvSpPr/>
          <p:nvPr/>
        </p:nvSpPr>
        <p:spPr>
          <a:xfrm flipH="false" flipV="false" rot="-3830445">
            <a:off x="15465685" y="5982148"/>
            <a:ext cx="5020520" cy="4289722"/>
          </a:xfrm>
          <a:custGeom>
            <a:avLst/>
            <a:gdLst/>
            <a:ahLst/>
            <a:cxnLst/>
            <a:rect r="r" b="b" t="t" l="l"/>
            <a:pathLst>
              <a:path h="4289722" w="5020520">
                <a:moveTo>
                  <a:pt x="0" y="0"/>
                </a:moveTo>
                <a:lnTo>
                  <a:pt x="5020520" y="0"/>
                </a:lnTo>
                <a:lnTo>
                  <a:pt x="5020520" y="4289722"/>
                </a:lnTo>
                <a:lnTo>
                  <a:pt x="0" y="4289722"/>
                </a:lnTo>
                <a:lnTo>
                  <a:pt x="0" y="0"/>
                </a:lnTo>
                <a:close/>
              </a:path>
            </a:pathLst>
          </a:custGeom>
          <a:blipFill>
            <a:blip r:embed="rId8"/>
            <a:stretch>
              <a:fillRect l="0" t="0" r="0" b="0"/>
            </a:stretch>
          </a:blipFill>
        </p:spPr>
      </p:sp>
      <p:sp>
        <p:nvSpPr>
          <p:cNvPr name="Freeform 9" id="9"/>
          <p:cNvSpPr/>
          <p:nvPr/>
        </p:nvSpPr>
        <p:spPr>
          <a:xfrm flipH="true" flipV="false" rot="0">
            <a:off x="10906948" y="8909471"/>
            <a:ext cx="6043502" cy="1949029"/>
          </a:xfrm>
          <a:custGeom>
            <a:avLst/>
            <a:gdLst/>
            <a:ahLst/>
            <a:cxnLst/>
            <a:rect r="r" b="b" t="t" l="l"/>
            <a:pathLst>
              <a:path h="1949029" w="6043502">
                <a:moveTo>
                  <a:pt x="6043502" y="0"/>
                </a:moveTo>
                <a:lnTo>
                  <a:pt x="0" y="0"/>
                </a:lnTo>
                <a:lnTo>
                  <a:pt x="0" y="1949029"/>
                </a:lnTo>
                <a:lnTo>
                  <a:pt x="6043502" y="1949029"/>
                </a:lnTo>
                <a:lnTo>
                  <a:pt x="6043502" y="0"/>
                </a:lnTo>
                <a:close/>
              </a:path>
            </a:pathLst>
          </a:custGeom>
          <a:blipFill>
            <a:blip r:embed="rId9"/>
            <a:stretch>
              <a:fillRect l="0" t="0" r="0" b="0"/>
            </a:stretch>
          </a:blipFill>
        </p:spPr>
      </p:sp>
      <p:sp>
        <p:nvSpPr>
          <p:cNvPr name="Freeform 10" id="10"/>
          <p:cNvSpPr/>
          <p:nvPr/>
        </p:nvSpPr>
        <p:spPr>
          <a:xfrm flipH="false" flipV="false" rot="981436">
            <a:off x="13369994" y="7161072"/>
            <a:ext cx="4765242" cy="3637782"/>
          </a:xfrm>
          <a:custGeom>
            <a:avLst/>
            <a:gdLst/>
            <a:ahLst/>
            <a:cxnLst/>
            <a:rect r="r" b="b" t="t" l="l"/>
            <a:pathLst>
              <a:path h="3637782" w="4765242">
                <a:moveTo>
                  <a:pt x="0" y="0"/>
                </a:moveTo>
                <a:lnTo>
                  <a:pt x="4765243" y="0"/>
                </a:lnTo>
                <a:lnTo>
                  <a:pt x="4765243" y="3637781"/>
                </a:lnTo>
                <a:lnTo>
                  <a:pt x="0" y="3637781"/>
                </a:lnTo>
                <a:lnTo>
                  <a:pt x="0" y="0"/>
                </a:lnTo>
                <a:close/>
              </a:path>
            </a:pathLst>
          </a:custGeom>
          <a:blipFill>
            <a:blip r:embed="rId10"/>
            <a:stretch>
              <a:fillRect l="0" t="-3816" r="0" b="-3816"/>
            </a:stretch>
          </a:blipFill>
        </p:spPr>
      </p:sp>
      <p:sp>
        <p:nvSpPr>
          <p:cNvPr name="Freeform 11" id="11"/>
          <p:cNvSpPr/>
          <p:nvPr/>
        </p:nvSpPr>
        <p:spPr>
          <a:xfrm flipH="false" flipV="false" rot="-1337252">
            <a:off x="-1203346" y="898116"/>
            <a:ext cx="3703891" cy="2560315"/>
          </a:xfrm>
          <a:custGeom>
            <a:avLst/>
            <a:gdLst/>
            <a:ahLst/>
            <a:cxnLst/>
            <a:rect r="r" b="b" t="t" l="l"/>
            <a:pathLst>
              <a:path h="2560315" w="3703891">
                <a:moveTo>
                  <a:pt x="0" y="0"/>
                </a:moveTo>
                <a:lnTo>
                  <a:pt x="3703891" y="0"/>
                </a:lnTo>
                <a:lnTo>
                  <a:pt x="3703891" y="2560315"/>
                </a:lnTo>
                <a:lnTo>
                  <a:pt x="0" y="2560315"/>
                </a:lnTo>
                <a:lnTo>
                  <a:pt x="0" y="0"/>
                </a:lnTo>
                <a:close/>
              </a:path>
            </a:pathLst>
          </a:custGeom>
          <a:blipFill>
            <a:blip r:embed="rId11"/>
            <a:stretch>
              <a:fillRect l="0" t="0" r="0" b="0"/>
            </a:stretch>
          </a:blipFill>
        </p:spPr>
      </p:sp>
      <p:sp>
        <p:nvSpPr>
          <p:cNvPr name="Freeform 12" id="12"/>
          <p:cNvSpPr/>
          <p:nvPr/>
        </p:nvSpPr>
        <p:spPr>
          <a:xfrm flipH="false" flipV="false" rot="0">
            <a:off x="5991039" y="6719428"/>
            <a:ext cx="6305921" cy="1332126"/>
          </a:xfrm>
          <a:custGeom>
            <a:avLst/>
            <a:gdLst/>
            <a:ahLst/>
            <a:cxnLst/>
            <a:rect r="r" b="b" t="t" l="l"/>
            <a:pathLst>
              <a:path h="1332126" w="6305921">
                <a:moveTo>
                  <a:pt x="0" y="0"/>
                </a:moveTo>
                <a:lnTo>
                  <a:pt x="6305922" y="0"/>
                </a:lnTo>
                <a:lnTo>
                  <a:pt x="6305922" y="1332126"/>
                </a:lnTo>
                <a:lnTo>
                  <a:pt x="0" y="1332126"/>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3" id="13"/>
          <p:cNvSpPr/>
          <p:nvPr/>
        </p:nvSpPr>
        <p:spPr>
          <a:xfrm flipH="false" flipV="false" rot="0">
            <a:off x="6884106" y="1083804"/>
            <a:ext cx="4519788" cy="661019"/>
          </a:xfrm>
          <a:custGeom>
            <a:avLst/>
            <a:gdLst/>
            <a:ahLst/>
            <a:cxnLst/>
            <a:rect r="r" b="b" t="t" l="l"/>
            <a:pathLst>
              <a:path h="661019" w="4519788">
                <a:moveTo>
                  <a:pt x="0" y="0"/>
                </a:moveTo>
                <a:lnTo>
                  <a:pt x="4519788" y="0"/>
                </a:lnTo>
                <a:lnTo>
                  <a:pt x="4519788" y="661019"/>
                </a:lnTo>
                <a:lnTo>
                  <a:pt x="0" y="661019"/>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14" id="14"/>
          <p:cNvSpPr txBox="true"/>
          <p:nvPr/>
        </p:nvSpPr>
        <p:spPr>
          <a:xfrm rot="0">
            <a:off x="2847696" y="1472996"/>
            <a:ext cx="12592607" cy="3420778"/>
          </a:xfrm>
          <a:prstGeom prst="rect">
            <a:avLst/>
          </a:prstGeom>
        </p:spPr>
        <p:txBody>
          <a:bodyPr anchor="t" rtlCol="false" tIns="0" lIns="0" bIns="0" rIns="0">
            <a:spAutoFit/>
          </a:bodyPr>
          <a:lstStyle/>
          <a:p>
            <a:pPr algn="ctr">
              <a:lnSpc>
                <a:spcPts val="23904"/>
              </a:lnSpc>
            </a:pPr>
            <a:r>
              <a:rPr lang="en-US" sz="17074">
                <a:solidFill>
                  <a:srgbClr val="623416"/>
                </a:solidFill>
                <a:latin typeface="RUMBLE BRAVE"/>
                <a:ea typeface="RUMBLE BRAVE"/>
                <a:cs typeface="RUMBLE BRAVE"/>
                <a:sym typeface="RUMBLE BRAVE"/>
              </a:rPr>
              <a:t>T</a:t>
            </a:r>
            <a:r>
              <a:rPr lang="en-US" sz="17074">
                <a:solidFill>
                  <a:srgbClr val="623416"/>
                </a:solidFill>
                <a:latin typeface="RUMBLE BRAVE"/>
                <a:ea typeface="RUMBLE BRAVE"/>
                <a:cs typeface="RUMBLE BRAVE"/>
                <a:sym typeface="RUMBLE BRAVE"/>
              </a:rPr>
              <a:t>ime Chronicles</a:t>
            </a:r>
          </a:p>
        </p:txBody>
      </p:sp>
      <p:sp>
        <p:nvSpPr>
          <p:cNvPr name="TextBox 15" id="15"/>
          <p:cNvSpPr txBox="true"/>
          <p:nvPr/>
        </p:nvSpPr>
        <p:spPr>
          <a:xfrm rot="0">
            <a:off x="6335390" y="6810668"/>
            <a:ext cx="5617220" cy="1003632"/>
          </a:xfrm>
          <a:prstGeom prst="rect">
            <a:avLst/>
          </a:prstGeom>
        </p:spPr>
        <p:txBody>
          <a:bodyPr anchor="t" rtlCol="false" tIns="0" lIns="0" bIns="0" rIns="0">
            <a:spAutoFit/>
          </a:bodyPr>
          <a:lstStyle/>
          <a:p>
            <a:pPr algn="ctr">
              <a:lnSpc>
                <a:spcPts val="8176"/>
              </a:lnSpc>
            </a:pPr>
            <a:r>
              <a:rPr lang="en-US" sz="5840" b="true">
                <a:solidFill>
                  <a:srgbClr val="FFFFFF"/>
                </a:solidFill>
                <a:latin typeface="Harnet Serif Bold"/>
                <a:ea typeface="Harnet Serif Bold"/>
                <a:cs typeface="Harnet Serif Bold"/>
                <a:sym typeface="Harnet Serif Bold"/>
              </a:rPr>
              <a:t>Team Xinergy</a:t>
            </a:r>
          </a:p>
        </p:txBody>
      </p:sp>
      <p:sp>
        <p:nvSpPr>
          <p:cNvPr name="TextBox 16" id="16"/>
          <p:cNvSpPr txBox="true"/>
          <p:nvPr/>
        </p:nvSpPr>
        <p:spPr>
          <a:xfrm rot="0">
            <a:off x="6980339" y="5549614"/>
            <a:ext cx="4606797" cy="834416"/>
          </a:xfrm>
          <a:prstGeom prst="rect">
            <a:avLst/>
          </a:prstGeom>
        </p:spPr>
        <p:txBody>
          <a:bodyPr anchor="t" rtlCol="false" tIns="0" lIns="0" bIns="0" rIns="0">
            <a:spAutoFit/>
          </a:bodyPr>
          <a:lstStyle/>
          <a:p>
            <a:pPr algn="ctr">
              <a:lnSpc>
                <a:spcPts val="6865"/>
              </a:lnSpc>
            </a:pPr>
            <a:r>
              <a:rPr lang="en-US" sz="4903">
                <a:solidFill>
                  <a:srgbClr val="623416"/>
                </a:solidFill>
                <a:latin typeface="Harnet Serif"/>
                <a:ea typeface="Harnet Serif"/>
                <a:cs typeface="Harnet Serif"/>
                <a:sym typeface="Harnet Serif"/>
              </a:rPr>
              <a:t>Presented by</a:t>
            </a:r>
          </a:p>
        </p:txBody>
      </p:sp>
      <p:sp>
        <p:nvSpPr>
          <p:cNvPr name="TextBox 17" id="17"/>
          <p:cNvSpPr txBox="true"/>
          <p:nvPr/>
        </p:nvSpPr>
        <p:spPr>
          <a:xfrm rot="0">
            <a:off x="4264388" y="4298950"/>
            <a:ext cx="10031462" cy="863600"/>
          </a:xfrm>
          <a:prstGeom prst="rect">
            <a:avLst/>
          </a:prstGeom>
        </p:spPr>
        <p:txBody>
          <a:bodyPr anchor="t" rtlCol="false" tIns="0" lIns="0" bIns="0" rIns="0">
            <a:spAutoFit/>
          </a:bodyPr>
          <a:lstStyle/>
          <a:p>
            <a:pPr algn="ctr">
              <a:lnSpc>
                <a:spcPts val="7000"/>
              </a:lnSpc>
              <a:spcBef>
                <a:spcPct val="0"/>
              </a:spcBef>
            </a:pPr>
            <a:r>
              <a:rPr lang="en-US" sz="5000">
                <a:solidFill>
                  <a:srgbClr val="623416"/>
                </a:solidFill>
                <a:latin typeface="RUMBLE BRAVE"/>
                <a:ea typeface="RUMBLE BRAVE"/>
                <a:cs typeface="RUMBLE BRAVE"/>
                <a:sym typeface="RUMBLE BRAVE"/>
              </a:rPr>
              <a:t>Our Journey Through Art, History, &amp; Fashion</a:t>
            </a:r>
          </a:p>
        </p:txBody>
      </p:sp>
      <p:sp>
        <p:nvSpPr>
          <p:cNvPr name="TextBox 18" id="18"/>
          <p:cNvSpPr txBox="true"/>
          <p:nvPr/>
        </p:nvSpPr>
        <p:spPr>
          <a:xfrm rot="0">
            <a:off x="4943550" y="8327779"/>
            <a:ext cx="8397032" cy="464820"/>
          </a:xfrm>
          <a:prstGeom prst="rect">
            <a:avLst/>
          </a:prstGeom>
        </p:spPr>
        <p:txBody>
          <a:bodyPr anchor="t" rtlCol="false" tIns="0" lIns="0" bIns="0" rIns="0">
            <a:spAutoFit/>
          </a:bodyPr>
          <a:lstStyle/>
          <a:p>
            <a:pPr algn="ctr">
              <a:lnSpc>
                <a:spcPts val="3780"/>
              </a:lnSpc>
              <a:spcBef>
                <a:spcPct val="0"/>
              </a:spcBef>
            </a:pPr>
            <a:r>
              <a:rPr lang="en-US" sz="2700">
                <a:solidFill>
                  <a:srgbClr val="623416"/>
                </a:solidFill>
                <a:latin typeface="Adam Script"/>
                <a:ea typeface="Adam Script"/>
                <a:cs typeface="Adam Script"/>
                <a:sym typeface="Adam Script"/>
              </a:rPr>
              <a:t>~</a:t>
            </a:r>
            <a:r>
              <a:rPr lang="en-US" sz="2700">
                <a:solidFill>
                  <a:srgbClr val="623416"/>
                </a:solidFill>
                <a:latin typeface="Adam Script"/>
                <a:ea typeface="Adam Script"/>
                <a:cs typeface="Adam Script"/>
                <a:sym typeface="Adam Script"/>
              </a:rPr>
              <a:t>Unveiling the Interconnected Stories of Human Creativity~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Freeform 7" id="7"/>
          <p:cNvSpPr/>
          <p:nvPr/>
        </p:nvSpPr>
        <p:spPr>
          <a:xfrm flipH="false" flipV="false" rot="0">
            <a:off x="699643" y="5539465"/>
            <a:ext cx="1013270" cy="1501140"/>
          </a:xfrm>
          <a:custGeom>
            <a:avLst/>
            <a:gdLst/>
            <a:ahLst/>
            <a:cxnLst/>
            <a:rect r="r" b="b" t="t" l="l"/>
            <a:pathLst>
              <a:path h="1501140" w="1013270">
                <a:moveTo>
                  <a:pt x="0" y="0"/>
                </a:moveTo>
                <a:lnTo>
                  <a:pt x="1013269" y="0"/>
                </a:lnTo>
                <a:lnTo>
                  <a:pt x="1013269" y="1501141"/>
                </a:lnTo>
                <a:lnTo>
                  <a:pt x="0" y="15011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4470248" y="243609"/>
            <a:ext cx="9347503" cy="2572196"/>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Historical Eras</a:t>
            </a:r>
          </a:p>
        </p:txBody>
      </p:sp>
      <p:sp>
        <p:nvSpPr>
          <p:cNvPr name="TextBox 9" id="9"/>
          <p:cNvSpPr txBox="true"/>
          <p:nvPr/>
        </p:nvSpPr>
        <p:spPr>
          <a:xfrm rot="0">
            <a:off x="3839974" y="2694739"/>
            <a:ext cx="10608053" cy="860425"/>
          </a:xfrm>
          <a:prstGeom prst="rect">
            <a:avLst/>
          </a:prstGeom>
        </p:spPr>
        <p:txBody>
          <a:bodyPr anchor="t" rtlCol="false" tIns="0" lIns="0" bIns="0" rIns="0">
            <a:spAutoFit/>
          </a:bodyPr>
          <a:lstStyle/>
          <a:p>
            <a:pPr algn="ctr">
              <a:lnSpc>
                <a:spcPts val="3499"/>
              </a:lnSpc>
              <a:spcBef>
                <a:spcPct val="0"/>
              </a:spcBef>
            </a:pPr>
            <a:r>
              <a:rPr lang="en-US" sz="2499">
                <a:solidFill>
                  <a:srgbClr val="623416"/>
                </a:solidFill>
                <a:latin typeface="Adam Script"/>
                <a:ea typeface="Adam Script"/>
                <a:cs typeface="Adam Script"/>
                <a:sym typeface="Adam Script"/>
              </a:rPr>
              <a:t>T</a:t>
            </a:r>
            <a:r>
              <a:rPr lang="en-US" sz="2499">
                <a:solidFill>
                  <a:srgbClr val="623416"/>
                </a:solidFill>
                <a:latin typeface="Adam Script"/>
                <a:ea typeface="Adam Script"/>
                <a:cs typeface="Adam Script"/>
                <a:sym typeface="Adam Script"/>
              </a:rPr>
              <a:t>his section proves that learning history is fun, deepens understanding, and appreciates the human journey.</a:t>
            </a:r>
          </a:p>
        </p:txBody>
      </p:sp>
      <p:sp>
        <p:nvSpPr>
          <p:cNvPr name="TextBox 10" id="10"/>
          <p:cNvSpPr txBox="true"/>
          <p:nvPr/>
        </p:nvSpPr>
        <p:spPr>
          <a:xfrm rot="0">
            <a:off x="1013725" y="5655212"/>
            <a:ext cx="385105" cy="1208848"/>
          </a:xfrm>
          <a:prstGeom prst="rect">
            <a:avLst/>
          </a:prstGeom>
        </p:spPr>
        <p:txBody>
          <a:bodyPr anchor="t" rtlCol="false" tIns="0" lIns="0" bIns="0" rIns="0">
            <a:spAutoFit/>
          </a:bodyPr>
          <a:lstStyle/>
          <a:p>
            <a:pPr algn="ctr">
              <a:lnSpc>
                <a:spcPts val="9863"/>
              </a:lnSpc>
            </a:pPr>
            <a:r>
              <a:rPr lang="en-US" sz="7045">
                <a:solidFill>
                  <a:srgbClr val="FFFFFF"/>
                </a:solidFill>
                <a:latin typeface="RUMBLE BRAVE"/>
                <a:ea typeface="RUMBLE BRAVE"/>
                <a:cs typeface="RUMBLE BRAVE"/>
                <a:sym typeface="RUMBLE BRAVE"/>
              </a:rPr>
              <a:t>2</a:t>
            </a:r>
          </a:p>
        </p:txBody>
      </p:sp>
      <p:sp>
        <p:nvSpPr>
          <p:cNvPr name="TextBox 11" id="11"/>
          <p:cNvSpPr txBox="true"/>
          <p:nvPr/>
        </p:nvSpPr>
        <p:spPr>
          <a:xfrm rot="0">
            <a:off x="2227419" y="5114694"/>
            <a:ext cx="6916449" cy="946150"/>
          </a:xfrm>
          <a:prstGeom prst="rect">
            <a:avLst/>
          </a:prstGeom>
        </p:spPr>
        <p:txBody>
          <a:bodyPr anchor="t" rtlCol="false" tIns="0" lIns="0" bIns="0" rIns="0">
            <a:spAutoFit/>
          </a:bodyPr>
          <a:lstStyle/>
          <a:p>
            <a:pPr algn="l">
              <a:lnSpc>
                <a:spcPts val="7699"/>
              </a:lnSpc>
              <a:spcBef>
                <a:spcPct val="0"/>
              </a:spcBef>
            </a:pPr>
            <a:r>
              <a:rPr lang="en-US" sz="5499">
                <a:solidFill>
                  <a:srgbClr val="623416"/>
                </a:solidFill>
                <a:latin typeface="RUMBLE BRAVE"/>
                <a:ea typeface="RUMBLE BRAVE"/>
                <a:cs typeface="RUMBLE BRAVE"/>
                <a:sym typeface="RUMBLE BRAVE"/>
              </a:rPr>
              <a:t>Vid</a:t>
            </a:r>
            <a:r>
              <a:rPr lang="en-US" sz="5499">
                <a:solidFill>
                  <a:srgbClr val="623416"/>
                </a:solidFill>
                <a:latin typeface="RUMBLE BRAVE"/>
                <a:ea typeface="RUMBLE BRAVE"/>
                <a:cs typeface="RUMBLE BRAVE"/>
                <a:sym typeface="RUMBLE BRAVE"/>
              </a:rPr>
              <a:t>eos</a:t>
            </a:r>
          </a:p>
        </p:txBody>
      </p:sp>
      <p:sp>
        <p:nvSpPr>
          <p:cNvPr name="TextBox 12" id="12"/>
          <p:cNvSpPr txBox="true"/>
          <p:nvPr/>
        </p:nvSpPr>
        <p:spPr>
          <a:xfrm rot="0">
            <a:off x="2227419" y="5966777"/>
            <a:ext cx="9068463" cy="1384300"/>
          </a:xfrm>
          <a:prstGeom prst="rect">
            <a:avLst/>
          </a:prstGeom>
        </p:spPr>
        <p:txBody>
          <a:bodyPr anchor="t" rtlCol="false" tIns="0" lIns="0" bIns="0" rIns="0">
            <a:spAutoFit/>
          </a:bodyPr>
          <a:lstStyle/>
          <a:p>
            <a:pPr algn="l">
              <a:lnSpc>
                <a:spcPts val="5599"/>
              </a:lnSpc>
              <a:spcBef>
                <a:spcPct val="0"/>
              </a:spcBef>
            </a:pPr>
            <a:r>
              <a:rPr lang="en-US" sz="3999">
                <a:solidFill>
                  <a:srgbClr val="623416"/>
                </a:solidFill>
                <a:latin typeface="Harnet Serif"/>
                <a:ea typeface="Harnet Serif"/>
                <a:cs typeface="Harnet Serif"/>
                <a:sym typeface="Harnet Serif"/>
              </a:rPr>
              <a:t>Captivating videos</a:t>
            </a:r>
            <a:r>
              <a:rPr lang="en-US" sz="3999">
                <a:solidFill>
                  <a:srgbClr val="623416"/>
                </a:solidFill>
                <a:latin typeface="Harnet Serif"/>
                <a:ea typeface="Harnet Serif"/>
                <a:cs typeface="Harnet Serif"/>
                <a:sym typeface="Harnet Serif"/>
              </a:rPr>
              <a:t> to visually showcase HISTORICAL EVOLUTION.</a:t>
            </a:r>
          </a:p>
        </p:txBody>
      </p:sp>
      <p:grpSp>
        <p:nvGrpSpPr>
          <p:cNvPr name="Group 13" id="13"/>
          <p:cNvGrpSpPr/>
          <p:nvPr/>
        </p:nvGrpSpPr>
        <p:grpSpPr>
          <a:xfrm rot="0">
            <a:off x="11543664" y="4556266"/>
            <a:ext cx="6465597" cy="4291047"/>
            <a:chOff x="0" y="0"/>
            <a:chExt cx="6351016" cy="4215003"/>
          </a:xfrm>
        </p:grpSpPr>
        <p:sp>
          <p:nvSpPr>
            <p:cNvPr name="Freeform 14" id="14"/>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9"/>
              <a:stretch>
                <a:fillRect l="0" t="-193" r="0" b="-193"/>
              </a:stretch>
            </a:blipFill>
          </p:spPr>
        </p:sp>
      </p:grpSp>
      <p:sp>
        <p:nvSpPr>
          <p:cNvPr name="Freeform 15" id="15"/>
          <p:cNvSpPr/>
          <p:nvPr/>
        </p:nvSpPr>
        <p:spPr>
          <a:xfrm flipH="false" flipV="true" rot="0">
            <a:off x="-201555" y="7401513"/>
            <a:ext cx="5322912" cy="3679463"/>
          </a:xfrm>
          <a:custGeom>
            <a:avLst/>
            <a:gdLst/>
            <a:ahLst/>
            <a:cxnLst/>
            <a:rect r="r" b="b" t="t" l="l"/>
            <a:pathLst>
              <a:path h="3679463" w="5322912">
                <a:moveTo>
                  <a:pt x="0" y="3679463"/>
                </a:moveTo>
                <a:lnTo>
                  <a:pt x="5322912" y="3679463"/>
                </a:lnTo>
                <a:lnTo>
                  <a:pt x="5322912" y="0"/>
                </a:lnTo>
                <a:lnTo>
                  <a:pt x="0" y="0"/>
                </a:lnTo>
                <a:lnTo>
                  <a:pt x="0" y="3679463"/>
                </a:lnTo>
                <a:close/>
              </a:path>
            </a:pathLst>
          </a:custGeom>
          <a:blipFill>
            <a:blip r:embed="rId10"/>
            <a:stretch>
              <a:fillRect l="0" t="0" r="0" b="0"/>
            </a:stretch>
          </a:blipFill>
        </p:spPr>
      </p:sp>
      <p:sp>
        <p:nvSpPr>
          <p:cNvPr name="Freeform 16" id="16"/>
          <p:cNvSpPr/>
          <p:nvPr/>
        </p:nvSpPr>
        <p:spPr>
          <a:xfrm flipH="false" flipV="false" rot="3902558">
            <a:off x="-692163" y="6837763"/>
            <a:ext cx="2475102" cy="3071481"/>
          </a:xfrm>
          <a:custGeom>
            <a:avLst/>
            <a:gdLst/>
            <a:ahLst/>
            <a:cxnLst/>
            <a:rect r="r" b="b" t="t" l="l"/>
            <a:pathLst>
              <a:path h="3071481" w="2475102">
                <a:moveTo>
                  <a:pt x="0" y="0"/>
                </a:moveTo>
                <a:lnTo>
                  <a:pt x="2475102" y="0"/>
                </a:lnTo>
                <a:lnTo>
                  <a:pt x="2475102" y="3071481"/>
                </a:lnTo>
                <a:lnTo>
                  <a:pt x="0" y="3071481"/>
                </a:lnTo>
                <a:lnTo>
                  <a:pt x="0" y="0"/>
                </a:lnTo>
                <a:close/>
              </a:path>
            </a:pathLst>
          </a:custGeom>
          <a:blipFill>
            <a:blip r:embed="rId11"/>
            <a:stretch>
              <a:fillRect l="0" t="0" r="0" b="0"/>
            </a:stretch>
          </a:blipFill>
        </p:spPr>
      </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grpSp>
        <p:nvGrpSpPr>
          <p:cNvPr name="Group 7" id="7"/>
          <p:cNvGrpSpPr/>
          <p:nvPr/>
        </p:nvGrpSpPr>
        <p:grpSpPr>
          <a:xfrm rot="0">
            <a:off x="12406187" y="3807376"/>
            <a:ext cx="3540638" cy="3950760"/>
            <a:chOff x="0" y="0"/>
            <a:chExt cx="5678297" cy="6336030"/>
          </a:xfrm>
        </p:grpSpPr>
        <p:sp>
          <p:nvSpPr>
            <p:cNvPr name="Freeform 8" id="8"/>
            <p:cNvSpPr/>
            <p:nvPr/>
          </p:nvSpPr>
          <p:spPr>
            <a:xfrm flipH="false" flipV="false" rot="0">
              <a:off x="-82931" y="-11684"/>
              <a:ext cx="5938393" cy="6358255"/>
            </a:xfrm>
            <a:custGeom>
              <a:avLst/>
              <a:gdLst/>
              <a:ahLst/>
              <a:cxnLst/>
              <a:rect r="r" b="b" t="t" l="l"/>
              <a:pathLst>
                <a:path h="6358255" w="5938393">
                  <a:moveTo>
                    <a:pt x="5522341" y="4721987"/>
                  </a:moveTo>
                  <a:cubicBezTo>
                    <a:pt x="5446141" y="4828286"/>
                    <a:pt x="5429885" y="4863465"/>
                    <a:pt x="5318506" y="4855845"/>
                  </a:cubicBezTo>
                  <a:cubicBezTo>
                    <a:pt x="5319522" y="4874641"/>
                    <a:pt x="5335524" y="4886071"/>
                    <a:pt x="5309108" y="4890389"/>
                  </a:cubicBezTo>
                  <a:cubicBezTo>
                    <a:pt x="5285105" y="4945634"/>
                    <a:pt x="5181981" y="4875149"/>
                    <a:pt x="5195951" y="5024501"/>
                  </a:cubicBezTo>
                  <a:cubicBezTo>
                    <a:pt x="5134229" y="5014214"/>
                    <a:pt x="5063363" y="5116576"/>
                    <a:pt x="4972304" y="5124831"/>
                  </a:cubicBezTo>
                  <a:cubicBezTo>
                    <a:pt x="4896739" y="5108321"/>
                    <a:pt x="5124196" y="5162550"/>
                    <a:pt x="4644009" y="5248656"/>
                  </a:cubicBezTo>
                  <a:cubicBezTo>
                    <a:pt x="4648708" y="5282565"/>
                    <a:pt x="4515485" y="5174869"/>
                    <a:pt x="4552823" y="5222367"/>
                  </a:cubicBezTo>
                  <a:cubicBezTo>
                    <a:pt x="4467098" y="5196967"/>
                    <a:pt x="4500245" y="5326380"/>
                    <a:pt x="4398518" y="5230241"/>
                  </a:cubicBezTo>
                  <a:cubicBezTo>
                    <a:pt x="4304411" y="5295265"/>
                    <a:pt x="4203700" y="5284470"/>
                    <a:pt x="4002024" y="5332857"/>
                  </a:cubicBezTo>
                  <a:cubicBezTo>
                    <a:pt x="3968877" y="5394325"/>
                    <a:pt x="3977386" y="5344414"/>
                    <a:pt x="3810381" y="5431282"/>
                  </a:cubicBezTo>
                  <a:cubicBezTo>
                    <a:pt x="3826891" y="5356606"/>
                    <a:pt x="3701034" y="5461127"/>
                    <a:pt x="3696843" y="5463159"/>
                  </a:cubicBezTo>
                  <a:cubicBezTo>
                    <a:pt x="3576447" y="5495798"/>
                    <a:pt x="3623056" y="5626735"/>
                    <a:pt x="3490468" y="5630037"/>
                  </a:cubicBezTo>
                  <a:cubicBezTo>
                    <a:pt x="3466338" y="5574030"/>
                    <a:pt x="3469513" y="5664835"/>
                    <a:pt x="3412490" y="5616575"/>
                  </a:cubicBezTo>
                  <a:cubicBezTo>
                    <a:pt x="3410458" y="5619750"/>
                    <a:pt x="3394075" y="5664454"/>
                    <a:pt x="3313430" y="5673090"/>
                  </a:cubicBezTo>
                  <a:cubicBezTo>
                    <a:pt x="3299587" y="5683885"/>
                    <a:pt x="3253740" y="5804916"/>
                    <a:pt x="3180842" y="5760339"/>
                  </a:cubicBezTo>
                  <a:cubicBezTo>
                    <a:pt x="3149600" y="5828030"/>
                    <a:pt x="3189859" y="5824601"/>
                    <a:pt x="3106928" y="5789041"/>
                  </a:cubicBezTo>
                  <a:cubicBezTo>
                    <a:pt x="3071114" y="5771134"/>
                    <a:pt x="3036697" y="5855970"/>
                    <a:pt x="2982595" y="5846445"/>
                  </a:cubicBezTo>
                  <a:cubicBezTo>
                    <a:pt x="2965577" y="5839968"/>
                    <a:pt x="2889885" y="5805043"/>
                    <a:pt x="2823718" y="5834380"/>
                  </a:cubicBezTo>
                  <a:cubicBezTo>
                    <a:pt x="2827782" y="5855335"/>
                    <a:pt x="2752598" y="5819267"/>
                    <a:pt x="2724785" y="5893943"/>
                  </a:cubicBezTo>
                  <a:cubicBezTo>
                    <a:pt x="2668905" y="5851906"/>
                    <a:pt x="2762631" y="5855208"/>
                    <a:pt x="2618486" y="5876925"/>
                  </a:cubicBezTo>
                  <a:cubicBezTo>
                    <a:pt x="2623058" y="5847969"/>
                    <a:pt x="2555113" y="6012688"/>
                    <a:pt x="2439416" y="6001258"/>
                  </a:cubicBezTo>
                  <a:cubicBezTo>
                    <a:pt x="2384806" y="6023102"/>
                    <a:pt x="2264537" y="5937377"/>
                    <a:pt x="2210562" y="6047232"/>
                  </a:cubicBezTo>
                  <a:cubicBezTo>
                    <a:pt x="2215896" y="6017006"/>
                    <a:pt x="2133219" y="5935853"/>
                    <a:pt x="1963801" y="5988939"/>
                  </a:cubicBezTo>
                  <a:cubicBezTo>
                    <a:pt x="1862582" y="6067171"/>
                    <a:pt x="1789684" y="5874512"/>
                    <a:pt x="1517777" y="6056884"/>
                  </a:cubicBezTo>
                  <a:cubicBezTo>
                    <a:pt x="1440434" y="6109462"/>
                    <a:pt x="1359154" y="6112256"/>
                    <a:pt x="1249553" y="6180074"/>
                  </a:cubicBezTo>
                  <a:cubicBezTo>
                    <a:pt x="1186180" y="6235954"/>
                    <a:pt x="996315" y="6358255"/>
                    <a:pt x="911098" y="6290310"/>
                  </a:cubicBezTo>
                  <a:cubicBezTo>
                    <a:pt x="818134" y="6316599"/>
                    <a:pt x="807593" y="6252845"/>
                    <a:pt x="734187" y="6226175"/>
                  </a:cubicBezTo>
                  <a:cubicBezTo>
                    <a:pt x="647446" y="6290818"/>
                    <a:pt x="539623" y="6225159"/>
                    <a:pt x="416179" y="6347714"/>
                  </a:cubicBezTo>
                  <a:cubicBezTo>
                    <a:pt x="358775" y="6316853"/>
                    <a:pt x="230759" y="6339205"/>
                    <a:pt x="111252" y="6320536"/>
                  </a:cubicBezTo>
                  <a:cubicBezTo>
                    <a:pt x="63500" y="4554347"/>
                    <a:pt x="106172" y="2072005"/>
                    <a:pt x="99060" y="57912"/>
                  </a:cubicBezTo>
                  <a:cubicBezTo>
                    <a:pt x="0" y="0"/>
                    <a:pt x="387350" y="26924"/>
                    <a:pt x="485648" y="28448"/>
                  </a:cubicBezTo>
                  <a:cubicBezTo>
                    <a:pt x="832993" y="22479"/>
                    <a:pt x="1213739" y="20320"/>
                    <a:pt x="1592834" y="28321"/>
                  </a:cubicBezTo>
                  <a:cubicBezTo>
                    <a:pt x="2881122" y="6858"/>
                    <a:pt x="4462018" y="51181"/>
                    <a:pt x="5709793" y="11684"/>
                  </a:cubicBezTo>
                  <a:cubicBezTo>
                    <a:pt x="5819775" y="1368298"/>
                    <a:pt x="5671185" y="2970403"/>
                    <a:pt x="5761228" y="4349877"/>
                  </a:cubicBezTo>
                  <a:cubicBezTo>
                    <a:pt x="5636133" y="4620260"/>
                    <a:pt x="5938393" y="4553331"/>
                    <a:pt x="5522341" y="4721987"/>
                  </a:cubicBezTo>
                  <a:close/>
                </a:path>
              </a:pathLst>
            </a:custGeom>
            <a:blipFill>
              <a:blip r:embed="rId7"/>
              <a:stretch>
                <a:fillRect l="-33740" t="0" r="-33740" b="0"/>
              </a:stretch>
            </a:blipFill>
          </p:spPr>
        </p:sp>
      </p:grpSp>
      <p:grpSp>
        <p:nvGrpSpPr>
          <p:cNvPr name="Group 9" id="9"/>
          <p:cNvGrpSpPr/>
          <p:nvPr/>
        </p:nvGrpSpPr>
        <p:grpSpPr>
          <a:xfrm rot="0">
            <a:off x="2009838" y="3823496"/>
            <a:ext cx="3665033" cy="4140872"/>
            <a:chOff x="0" y="0"/>
            <a:chExt cx="5624576" cy="6354826"/>
          </a:xfrm>
        </p:grpSpPr>
        <p:sp>
          <p:nvSpPr>
            <p:cNvPr name="Freeform 10" id="10"/>
            <p:cNvSpPr/>
            <p:nvPr/>
          </p:nvSpPr>
          <p:spPr>
            <a:xfrm flipH="false" flipV="false" rot="0">
              <a:off x="-8128" y="-15494"/>
              <a:ext cx="6457061" cy="6428613"/>
            </a:xfrm>
            <a:custGeom>
              <a:avLst/>
              <a:gdLst/>
              <a:ahLst/>
              <a:cxnLst/>
              <a:rect r="r" b="b" t="t" l="l"/>
              <a:pathLst>
                <a:path h="6428613" w="6457061">
                  <a:moveTo>
                    <a:pt x="2030095" y="6351651"/>
                  </a:moveTo>
                  <a:cubicBezTo>
                    <a:pt x="1401318" y="6327775"/>
                    <a:pt x="615188" y="6428613"/>
                    <a:pt x="10922" y="6315202"/>
                  </a:cubicBezTo>
                  <a:cubicBezTo>
                    <a:pt x="29210" y="4220591"/>
                    <a:pt x="0" y="2131441"/>
                    <a:pt x="10414" y="33909"/>
                  </a:cubicBezTo>
                  <a:cubicBezTo>
                    <a:pt x="1531620" y="18923"/>
                    <a:pt x="3200908" y="0"/>
                    <a:pt x="4708779" y="36576"/>
                  </a:cubicBezTo>
                  <a:cubicBezTo>
                    <a:pt x="4705223" y="269748"/>
                    <a:pt x="4863084" y="555752"/>
                    <a:pt x="4998212" y="1024890"/>
                  </a:cubicBezTo>
                  <a:cubicBezTo>
                    <a:pt x="5065649" y="1450340"/>
                    <a:pt x="5018151" y="1983613"/>
                    <a:pt x="5156073" y="2395093"/>
                  </a:cubicBezTo>
                  <a:cubicBezTo>
                    <a:pt x="5119497" y="2433447"/>
                    <a:pt x="5235575" y="2533650"/>
                    <a:pt x="5241671" y="2606294"/>
                  </a:cubicBezTo>
                  <a:cubicBezTo>
                    <a:pt x="5221351" y="2797937"/>
                    <a:pt x="5321808" y="2871978"/>
                    <a:pt x="5347462" y="3146044"/>
                  </a:cubicBezTo>
                  <a:cubicBezTo>
                    <a:pt x="5378577" y="3134360"/>
                    <a:pt x="5333111" y="3297936"/>
                    <a:pt x="5358511" y="3464179"/>
                  </a:cubicBezTo>
                  <a:cubicBezTo>
                    <a:pt x="5366131" y="3580003"/>
                    <a:pt x="5444109" y="3753231"/>
                    <a:pt x="5446395" y="3869563"/>
                  </a:cubicBezTo>
                  <a:cubicBezTo>
                    <a:pt x="5430012" y="4118229"/>
                    <a:pt x="5451221" y="4418330"/>
                    <a:pt x="5427980" y="4713351"/>
                  </a:cubicBezTo>
                  <a:cubicBezTo>
                    <a:pt x="5468239" y="4858131"/>
                    <a:pt x="5548884" y="5101717"/>
                    <a:pt x="5603494" y="5491480"/>
                  </a:cubicBezTo>
                  <a:cubicBezTo>
                    <a:pt x="5603748" y="5699887"/>
                    <a:pt x="5537581" y="5837428"/>
                    <a:pt x="5632196" y="6181598"/>
                  </a:cubicBezTo>
                  <a:cubicBezTo>
                    <a:pt x="5491861" y="6407658"/>
                    <a:pt x="6457061" y="6366510"/>
                    <a:pt x="2030095" y="6351651"/>
                  </a:cubicBezTo>
                  <a:close/>
                </a:path>
              </a:pathLst>
            </a:custGeom>
            <a:blipFill>
              <a:blip r:embed="rId8"/>
              <a:stretch>
                <a:fillRect l="-69578" t="0" r="0" b="0"/>
              </a:stretch>
            </a:blipFill>
          </p:spPr>
        </p:sp>
      </p:grpSp>
      <p:grpSp>
        <p:nvGrpSpPr>
          <p:cNvPr name="Group 11" id="11"/>
          <p:cNvGrpSpPr/>
          <p:nvPr/>
        </p:nvGrpSpPr>
        <p:grpSpPr>
          <a:xfrm rot="0">
            <a:off x="6459975" y="4401734"/>
            <a:ext cx="5368050" cy="3562634"/>
            <a:chOff x="0" y="0"/>
            <a:chExt cx="6351016" cy="4215003"/>
          </a:xfrm>
        </p:grpSpPr>
        <p:sp>
          <p:nvSpPr>
            <p:cNvPr name="Freeform 12" id="12"/>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9"/>
              <a:stretch>
                <a:fillRect l="0" t="-193" r="0" b="-193"/>
              </a:stretch>
            </a:blipFill>
          </p:spPr>
        </p:sp>
      </p:grpSp>
      <p:sp>
        <p:nvSpPr>
          <p:cNvPr name="TextBox 13" id="13"/>
          <p:cNvSpPr txBox="true"/>
          <p:nvPr/>
        </p:nvSpPr>
        <p:spPr>
          <a:xfrm rot="0">
            <a:off x="4668338" y="868887"/>
            <a:ext cx="8951325" cy="2542235"/>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documentation</a:t>
            </a:r>
          </a:p>
        </p:txBody>
      </p:sp>
      <p:sp>
        <p:nvSpPr>
          <p:cNvPr name="Freeform 14" id="14"/>
          <p:cNvSpPr/>
          <p:nvPr/>
        </p:nvSpPr>
        <p:spPr>
          <a:xfrm flipH="false" flipV="true" rot="0">
            <a:off x="-209869" y="7844453"/>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10"/>
            <a:stretch>
              <a:fillRect l="0" t="0" r="0" b="0"/>
            </a:stretch>
          </a:blipFill>
        </p:spPr>
      </p:sp>
      <p:sp>
        <p:nvSpPr>
          <p:cNvPr name="Freeform 15" id="15"/>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11"/>
            <a:stretch>
              <a:fillRect l="0" t="0" r="0" b="0"/>
            </a:stretch>
          </a:blipFill>
        </p:spPr>
      </p:sp>
      <p:sp>
        <p:nvSpPr>
          <p:cNvPr name="Freeform 16" id="16"/>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12"/>
            <a:stretch>
              <a:fillRect l="0" t="0" r="0" b="0"/>
            </a:stretch>
          </a:blipFill>
        </p:spPr>
      </p:sp>
      <p:sp>
        <p:nvSpPr>
          <p:cNvPr name="Freeform 17" id="17"/>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3"/>
            <a:stretch>
              <a:fillRect l="0" t="0" r="0" b="0"/>
            </a:stretch>
          </a:blipFill>
        </p:spPr>
      </p:sp>
      <p:sp>
        <p:nvSpPr>
          <p:cNvPr name="Freeform 18" id="18"/>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4"/>
            <a:stretch>
              <a:fillRect l="0" t="-3816" r="0" b="-3816"/>
            </a:stretch>
          </a:blipFill>
        </p:spPr>
      </p:sp>
      <p:sp>
        <p:nvSpPr>
          <p:cNvPr name="TextBox 19" id="19"/>
          <p:cNvSpPr txBox="true"/>
          <p:nvPr/>
        </p:nvSpPr>
        <p:spPr>
          <a:xfrm rot="0">
            <a:off x="4668377" y="3363406"/>
            <a:ext cx="8951247" cy="349250"/>
          </a:xfrm>
          <a:prstGeom prst="rect">
            <a:avLst/>
          </a:prstGeom>
        </p:spPr>
        <p:txBody>
          <a:bodyPr anchor="t" rtlCol="false" tIns="0" lIns="0" bIns="0" rIns="0">
            <a:spAutoFit/>
          </a:bodyPr>
          <a:lstStyle/>
          <a:p>
            <a:pPr algn="ctr">
              <a:lnSpc>
                <a:spcPts val="2800"/>
              </a:lnSpc>
              <a:spcBef>
                <a:spcPct val="0"/>
              </a:spcBef>
            </a:pPr>
            <a:r>
              <a:rPr lang="en-US" sz="2000">
                <a:solidFill>
                  <a:srgbClr val="623416"/>
                </a:solidFill>
                <a:latin typeface="Harnet Serif"/>
                <a:ea typeface="Harnet Serif"/>
                <a:cs typeface="Harnet Serif"/>
                <a:sym typeface="Harnet Serif"/>
              </a:rPr>
              <a:t>p.s. history part</a:t>
            </a:r>
          </a:p>
        </p:txBody>
      </p:sp>
    </p:spTree>
  </p:cSld>
  <p:clrMapOvr>
    <a:masterClrMapping/>
  </p:clrMapOvr>
  <p:transition spd="slow">
    <p:push dir="l"/>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Freeform 7" id="7"/>
          <p:cNvSpPr/>
          <p:nvPr/>
        </p:nvSpPr>
        <p:spPr>
          <a:xfrm flipH="false" flipV="false" rot="0">
            <a:off x="699643" y="5539465"/>
            <a:ext cx="1013270" cy="1501140"/>
          </a:xfrm>
          <a:custGeom>
            <a:avLst/>
            <a:gdLst/>
            <a:ahLst/>
            <a:cxnLst/>
            <a:rect r="r" b="b" t="t" l="l"/>
            <a:pathLst>
              <a:path h="1501140" w="1013270">
                <a:moveTo>
                  <a:pt x="0" y="0"/>
                </a:moveTo>
                <a:lnTo>
                  <a:pt x="1013269" y="0"/>
                </a:lnTo>
                <a:lnTo>
                  <a:pt x="1013269" y="1501141"/>
                </a:lnTo>
                <a:lnTo>
                  <a:pt x="0" y="15011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3880761" y="243609"/>
            <a:ext cx="10526477" cy="2667618"/>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Fashion Evolution</a:t>
            </a:r>
          </a:p>
        </p:txBody>
      </p:sp>
      <p:sp>
        <p:nvSpPr>
          <p:cNvPr name="TextBox 9" id="9"/>
          <p:cNvSpPr txBox="true"/>
          <p:nvPr/>
        </p:nvSpPr>
        <p:spPr>
          <a:xfrm rot="0">
            <a:off x="3839974" y="2694739"/>
            <a:ext cx="10608053" cy="1298575"/>
          </a:xfrm>
          <a:prstGeom prst="rect">
            <a:avLst/>
          </a:prstGeom>
        </p:spPr>
        <p:txBody>
          <a:bodyPr anchor="t" rtlCol="false" tIns="0" lIns="0" bIns="0" rIns="0">
            <a:spAutoFit/>
          </a:bodyPr>
          <a:lstStyle/>
          <a:p>
            <a:pPr algn="ctr">
              <a:lnSpc>
                <a:spcPts val="3499"/>
              </a:lnSpc>
              <a:spcBef>
                <a:spcPct val="0"/>
              </a:spcBef>
            </a:pPr>
            <a:r>
              <a:rPr lang="en-US" sz="2499">
                <a:solidFill>
                  <a:srgbClr val="623416"/>
                </a:solidFill>
                <a:latin typeface="Adam Script"/>
                <a:ea typeface="Adam Script"/>
                <a:cs typeface="Adam Script"/>
                <a:sym typeface="Adam Script"/>
              </a:rPr>
              <a:t>T</a:t>
            </a:r>
            <a:r>
              <a:rPr lang="en-US" sz="2499">
                <a:solidFill>
                  <a:srgbClr val="623416"/>
                </a:solidFill>
                <a:latin typeface="Adam Script"/>
                <a:ea typeface="Adam Script"/>
                <a:cs typeface="Adam Script"/>
                <a:sym typeface="Adam Script"/>
              </a:rPr>
              <a:t>he fashion industry has a significant impact on our planet. From the resources used to make our clothes to the waste created when we dispose of them, it's essential to be aware of our "fashion footprint."</a:t>
            </a:r>
          </a:p>
        </p:txBody>
      </p:sp>
      <p:sp>
        <p:nvSpPr>
          <p:cNvPr name="TextBox 10" id="10"/>
          <p:cNvSpPr txBox="true"/>
          <p:nvPr/>
        </p:nvSpPr>
        <p:spPr>
          <a:xfrm rot="0">
            <a:off x="1013725" y="5655212"/>
            <a:ext cx="385105" cy="1208848"/>
          </a:xfrm>
          <a:prstGeom prst="rect">
            <a:avLst/>
          </a:prstGeom>
        </p:spPr>
        <p:txBody>
          <a:bodyPr anchor="t" rtlCol="false" tIns="0" lIns="0" bIns="0" rIns="0">
            <a:spAutoFit/>
          </a:bodyPr>
          <a:lstStyle/>
          <a:p>
            <a:pPr algn="ctr">
              <a:lnSpc>
                <a:spcPts val="9863"/>
              </a:lnSpc>
            </a:pPr>
            <a:r>
              <a:rPr lang="en-US" sz="7045">
                <a:solidFill>
                  <a:srgbClr val="FFFFFF"/>
                </a:solidFill>
                <a:latin typeface="RUMBLE BRAVE"/>
                <a:ea typeface="RUMBLE BRAVE"/>
                <a:cs typeface="RUMBLE BRAVE"/>
                <a:sym typeface="RUMBLE BRAVE"/>
              </a:rPr>
              <a:t>1</a:t>
            </a:r>
          </a:p>
        </p:txBody>
      </p:sp>
      <p:sp>
        <p:nvSpPr>
          <p:cNvPr name="TextBox 11" id="11"/>
          <p:cNvSpPr txBox="true"/>
          <p:nvPr/>
        </p:nvSpPr>
        <p:spPr>
          <a:xfrm rot="0">
            <a:off x="2227419" y="4803306"/>
            <a:ext cx="6916449" cy="946150"/>
          </a:xfrm>
          <a:prstGeom prst="rect">
            <a:avLst/>
          </a:prstGeom>
        </p:spPr>
        <p:txBody>
          <a:bodyPr anchor="t" rtlCol="false" tIns="0" lIns="0" bIns="0" rIns="0">
            <a:spAutoFit/>
          </a:bodyPr>
          <a:lstStyle/>
          <a:p>
            <a:pPr algn="l">
              <a:lnSpc>
                <a:spcPts val="7699"/>
              </a:lnSpc>
              <a:spcBef>
                <a:spcPct val="0"/>
              </a:spcBef>
            </a:pPr>
            <a:r>
              <a:rPr lang="en-US" sz="5499">
                <a:solidFill>
                  <a:srgbClr val="623416"/>
                </a:solidFill>
                <a:latin typeface="RUMBLE BRAVE"/>
                <a:ea typeface="RUMBLE BRAVE"/>
                <a:cs typeface="RUMBLE BRAVE"/>
                <a:sym typeface="RUMBLE BRAVE"/>
              </a:rPr>
              <a:t>Curated J</a:t>
            </a:r>
            <a:r>
              <a:rPr lang="en-US" sz="5499">
                <a:solidFill>
                  <a:srgbClr val="623416"/>
                </a:solidFill>
                <a:latin typeface="RUMBLE BRAVE"/>
                <a:ea typeface="RUMBLE BRAVE"/>
                <a:cs typeface="RUMBLE BRAVE"/>
                <a:sym typeface="RUMBLE BRAVE"/>
              </a:rPr>
              <a:t>ourney</a:t>
            </a:r>
          </a:p>
        </p:txBody>
      </p:sp>
      <p:sp>
        <p:nvSpPr>
          <p:cNvPr name="TextBox 12" id="12"/>
          <p:cNvSpPr txBox="true"/>
          <p:nvPr/>
        </p:nvSpPr>
        <p:spPr>
          <a:xfrm rot="0">
            <a:off x="2227419" y="5655390"/>
            <a:ext cx="9068463" cy="2089150"/>
          </a:xfrm>
          <a:prstGeom prst="rect">
            <a:avLst/>
          </a:prstGeom>
        </p:spPr>
        <p:txBody>
          <a:bodyPr anchor="t" rtlCol="false" tIns="0" lIns="0" bIns="0" rIns="0">
            <a:spAutoFit/>
          </a:bodyPr>
          <a:lstStyle/>
          <a:p>
            <a:pPr algn="l">
              <a:lnSpc>
                <a:spcPts val="5599"/>
              </a:lnSpc>
              <a:spcBef>
                <a:spcPct val="0"/>
              </a:spcBef>
            </a:pPr>
            <a:r>
              <a:rPr lang="en-US" sz="3999">
                <a:solidFill>
                  <a:srgbClr val="623416"/>
                </a:solidFill>
                <a:latin typeface="Harnet Serif"/>
                <a:ea typeface="Harnet Serif"/>
                <a:cs typeface="Harnet Serif"/>
                <a:sym typeface="Harnet Serif"/>
              </a:rPr>
              <a:t>EXPLORE unique fashion designs,</a:t>
            </a:r>
            <a:r>
              <a:rPr lang="en-US" sz="3999">
                <a:solidFill>
                  <a:srgbClr val="623416"/>
                </a:solidFill>
                <a:latin typeface="Harnet Serif"/>
                <a:ea typeface="Harnet Serif"/>
                <a:cs typeface="Harnet Serif"/>
                <a:sym typeface="Harnet Serif"/>
              </a:rPr>
              <a:t> technology influences, and inspiring quotes from iconic figures.</a:t>
            </a:r>
          </a:p>
        </p:txBody>
      </p:sp>
      <p:grpSp>
        <p:nvGrpSpPr>
          <p:cNvPr name="Group 13" id="13"/>
          <p:cNvGrpSpPr/>
          <p:nvPr/>
        </p:nvGrpSpPr>
        <p:grpSpPr>
          <a:xfrm rot="0">
            <a:off x="11543664" y="4556266"/>
            <a:ext cx="6465597" cy="4291047"/>
            <a:chOff x="0" y="0"/>
            <a:chExt cx="6351016" cy="4215003"/>
          </a:xfrm>
        </p:grpSpPr>
        <p:sp>
          <p:nvSpPr>
            <p:cNvPr name="Freeform 14" id="14"/>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9"/>
              <a:stretch>
                <a:fillRect l="0" t="-193" r="0" b="-193"/>
              </a:stretch>
            </a:blipFill>
          </p:spPr>
        </p:sp>
      </p:grpSp>
      <p:sp>
        <p:nvSpPr>
          <p:cNvPr name="Freeform 15" id="15"/>
          <p:cNvSpPr/>
          <p:nvPr/>
        </p:nvSpPr>
        <p:spPr>
          <a:xfrm flipH="false" flipV="true" rot="0">
            <a:off x="-201555" y="7401513"/>
            <a:ext cx="5322912" cy="3679463"/>
          </a:xfrm>
          <a:custGeom>
            <a:avLst/>
            <a:gdLst/>
            <a:ahLst/>
            <a:cxnLst/>
            <a:rect r="r" b="b" t="t" l="l"/>
            <a:pathLst>
              <a:path h="3679463" w="5322912">
                <a:moveTo>
                  <a:pt x="0" y="3679463"/>
                </a:moveTo>
                <a:lnTo>
                  <a:pt x="5322912" y="3679463"/>
                </a:lnTo>
                <a:lnTo>
                  <a:pt x="5322912" y="0"/>
                </a:lnTo>
                <a:lnTo>
                  <a:pt x="0" y="0"/>
                </a:lnTo>
                <a:lnTo>
                  <a:pt x="0" y="3679463"/>
                </a:lnTo>
                <a:close/>
              </a:path>
            </a:pathLst>
          </a:custGeom>
          <a:blipFill>
            <a:blip r:embed="rId10"/>
            <a:stretch>
              <a:fillRect l="0" t="0" r="0" b="0"/>
            </a:stretch>
          </a:blipFill>
        </p:spPr>
      </p:sp>
      <p:sp>
        <p:nvSpPr>
          <p:cNvPr name="Freeform 16" id="16"/>
          <p:cNvSpPr/>
          <p:nvPr/>
        </p:nvSpPr>
        <p:spPr>
          <a:xfrm flipH="false" flipV="false" rot="3902558">
            <a:off x="-692163" y="6837763"/>
            <a:ext cx="2475102" cy="3071481"/>
          </a:xfrm>
          <a:custGeom>
            <a:avLst/>
            <a:gdLst/>
            <a:ahLst/>
            <a:cxnLst/>
            <a:rect r="r" b="b" t="t" l="l"/>
            <a:pathLst>
              <a:path h="3071481" w="2475102">
                <a:moveTo>
                  <a:pt x="0" y="0"/>
                </a:moveTo>
                <a:lnTo>
                  <a:pt x="2475102" y="0"/>
                </a:lnTo>
                <a:lnTo>
                  <a:pt x="2475102" y="3071481"/>
                </a:lnTo>
                <a:lnTo>
                  <a:pt x="0" y="3071481"/>
                </a:lnTo>
                <a:lnTo>
                  <a:pt x="0" y="0"/>
                </a:lnTo>
                <a:close/>
              </a:path>
            </a:pathLst>
          </a:custGeom>
          <a:blipFill>
            <a:blip r:embed="rId11"/>
            <a:stretch>
              <a:fillRect l="0" t="0" r="0" b="0"/>
            </a:stretch>
          </a:blipFill>
        </p:spPr>
      </p:sp>
    </p:spTree>
  </p:cSld>
  <p:clrMapOvr>
    <a:masterClrMapping/>
  </p:clrMapOvr>
  <p:transition spd="slow">
    <p:push dir="l"/>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Freeform 7" id="7"/>
          <p:cNvSpPr/>
          <p:nvPr/>
        </p:nvSpPr>
        <p:spPr>
          <a:xfrm flipH="false" flipV="false" rot="0">
            <a:off x="699643" y="5539465"/>
            <a:ext cx="1013270" cy="1501140"/>
          </a:xfrm>
          <a:custGeom>
            <a:avLst/>
            <a:gdLst/>
            <a:ahLst/>
            <a:cxnLst/>
            <a:rect r="r" b="b" t="t" l="l"/>
            <a:pathLst>
              <a:path h="1501140" w="1013270">
                <a:moveTo>
                  <a:pt x="0" y="0"/>
                </a:moveTo>
                <a:lnTo>
                  <a:pt x="1013269" y="0"/>
                </a:lnTo>
                <a:lnTo>
                  <a:pt x="1013269" y="1501141"/>
                </a:lnTo>
                <a:lnTo>
                  <a:pt x="0" y="15011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3880761" y="243609"/>
            <a:ext cx="10526477" cy="2667618"/>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Fashion Evolution</a:t>
            </a:r>
          </a:p>
        </p:txBody>
      </p:sp>
      <p:sp>
        <p:nvSpPr>
          <p:cNvPr name="TextBox 9" id="9"/>
          <p:cNvSpPr txBox="true"/>
          <p:nvPr/>
        </p:nvSpPr>
        <p:spPr>
          <a:xfrm rot="0">
            <a:off x="3839974" y="2694739"/>
            <a:ext cx="10608053" cy="1298575"/>
          </a:xfrm>
          <a:prstGeom prst="rect">
            <a:avLst/>
          </a:prstGeom>
        </p:spPr>
        <p:txBody>
          <a:bodyPr anchor="t" rtlCol="false" tIns="0" lIns="0" bIns="0" rIns="0">
            <a:spAutoFit/>
          </a:bodyPr>
          <a:lstStyle/>
          <a:p>
            <a:pPr algn="ctr">
              <a:lnSpc>
                <a:spcPts val="3499"/>
              </a:lnSpc>
              <a:spcBef>
                <a:spcPct val="0"/>
              </a:spcBef>
            </a:pPr>
            <a:r>
              <a:rPr lang="en-US" sz="2499">
                <a:solidFill>
                  <a:srgbClr val="623416"/>
                </a:solidFill>
                <a:latin typeface="Adam Script"/>
                <a:ea typeface="Adam Script"/>
                <a:cs typeface="Adam Script"/>
                <a:sym typeface="Adam Script"/>
              </a:rPr>
              <a:t>T</a:t>
            </a:r>
            <a:r>
              <a:rPr lang="en-US" sz="2499">
                <a:solidFill>
                  <a:srgbClr val="623416"/>
                </a:solidFill>
                <a:latin typeface="Adam Script"/>
                <a:ea typeface="Adam Script"/>
                <a:cs typeface="Adam Script"/>
                <a:sym typeface="Adam Script"/>
              </a:rPr>
              <a:t>he fashion industry has a significant impact on our planet. From the resources used to make our clothes to the waste created when we dispose of them, it's essential to be aware of our "fashion footprint."</a:t>
            </a:r>
          </a:p>
        </p:txBody>
      </p:sp>
      <p:sp>
        <p:nvSpPr>
          <p:cNvPr name="TextBox 10" id="10"/>
          <p:cNvSpPr txBox="true"/>
          <p:nvPr/>
        </p:nvSpPr>
        <p:spPr>
          <a:xfrm rot="0">
            <a:off x="1013725" y="5655212"/>
            <a:ext cx="385105" cy="1208848"/>
          </a:xfrm>
          <a:prstGeom prst="rect">
            <a:avLst/>
          </a:prstGeom>
        </p:spPr>
        <p:txBody>
          <a:bodyPr anchor="t" rtlCol="false" tIns="0" lIns="0" bIns="0" rIns="0">
            <a:spAutoFit/>
          </a:bodyPr>
          <a:lstStyle/>
          <a:p>
            <a:pPr algn="ctr">
              <a:lnSpc>
                <a:spcPts val="9863"/>
              </a:lnSpc>
            </a:pPr>
            <a:r>
              <a:rPr lang="en-US" sz="7045">
                <a:solidFill>
                  <a:srgbClr val="FFFFFF"/>
                </a:solidFill>
                <a:latin typeface="RUMBLE BRAVE"/>
                <a:ea typeface="RUMBLE BRAVE"/>
                <a:cs typeface="RUMBLE BRAVE"/>
                <a:sym typeface="RUMBLE BRAVE"/>
              </a:rPr>
              <a:t>2</a:t>
            </a:r>
          </a:p>
        </p:txBody>
      </p:sp>
      <p:sp>
        <p:nvSpPr>
          <p:cNvPr name="TextBox 11" id="11"/>
          <p:cNvSpPr txBox="true"/>
          <p:nvPr/>
        </p:nvSpPr>
        <p:spPr>
          <a:xfrm rot="0">
            <a:off x="2304188" y="4409844"/>
            <a:ext cx="6916449" cy="946150"/>
          </a:xfrm>
          <a:prstGeom prst="rect">
            <a:avLst/>
          </a:prstGeom>
        </p:spPr>
        <p:txBody>
          <a:bodyPr anchor="t" rtlCol="false" tIns="0" lIns="0" bIns="0" rIns="0">
            <a:spAutoFit/>
          </a:bodyPr>
          <a:lstStyle/>
          <a:p>
            <a:pPr algn="l">
              <a:lnSpc>
                <a:spcPts val="7699"/>
              </a:lnSpc>
              <a:spcBef>
                <a:spcPct val="0"/>
              </a:spcBef>
            </a:pPr>
            <a:r>
              <a:rPr lang="en-US" sz="5499">
                <a:solidFill>
                  <a:srgbClr val="623416"/>
                </a:solidFill>
                <a:latin typeface="RUMBLE BRAVE"/>
                <a:ea typeface="RUMBLE BRAVE"/>
                <a:cs typeface="RUMBLE BRAVE"/>
                <a:sym typeface="RUMBLE BRAVE"/>
              </a:rPr>
              <a:t>AI Chatb</a:t>
            </a:r>
            <a:r>
              <a:rPr lang="en-US" sz="5499">
                <a:solidFill>
                  <a:srgbClr val="623416"/>
                </a:solidFill>
                <a:latin typeface="RUMBLE BRAVE"/>
                <a:ea typeface="RUMBLE BRAVE"/>
                <a:cs typeface="RUMBLE BRAVE"/>
                <a:sym typeface="RUMBLE BRAVE"/>
              </a:rPr>
              <a:t>ot</a:t>
            </a:r>
          </a:p>
        </p:txBody>
      </p:sp>
      <p:sp>
        <p:nvSpPr>
          <p:cNvPr name="TextBox 12" id="12"/>
          <p:cNvSpPr txBox="true"/>
          <p:nvPr/>
        </p:nvSpPr>
        <p:spPr>
          <a:xfrm rot="0">
            <a:off x="2304188" y="5261927"/>
            <a:ext cx="9068463" cy="2794000"/>
          </a:xfrm>
          <a:prstGeom prst="rect">
            <a:avLst/>
          </a:prstGeom>
        </p:spPr>
        <p:txBody>
          <a:bodyPr anchor="t" rtlCol="false" tIns="0" lIns="0" bIns="0" rIns="0">
            <a:spAutoFit/>
          </a:bodyPr>
          <a:lstStyle/>
          <a:p>
            <a:pPr algn="l">
              <a:lnSpc>
                <a:spcPts val="5599"/>
              </a:lnSpc>
            </a:pPr>
            <a:r>
              <a:rPr lang="en-US" sz="3999">
                <a:solidFill>
                  <a:srgbClr val="623416"/>
                </a:solidFill>
                <a:latin typeface="Harnet Serif"/>
                <a:ea typeface="Harnet Serif"/>
                <a:cs typeface="Harnet Serif"/>
                <a:sym typeface="Harnet Serif"/>
              </a:rPr>
              <a:t>INTERACTIVE CHATBOX for personalised fashion advice </a:t>
            </a:r>
          </a:p>
          <a:p>
            <a:pPr algn="l">
              <a:lnSpc>
                <a:spcPts val="5599"/>
              </a:lnSpc>
              <a:spcBef>
                <a:spcPct val="0"/>
              </a:spcBef>
            </a:pPr>
            <a:r>
              <a:rPr lang="en-US" sz="3999">
                <a:solidFill>
                  <a:srgbClr val="623416"/>
                </a:solidFill>
                <a:latin typeface="Harnet Serif"/>
                <a:ea typeface="Harnet Serif"/>
                <a:cs typeface="Harnet Serif"/>
                <a:sym typeface="Harnet Serif"/>
              </a:rPr>
              <a:t>(e.g.,</a:t>
            </a:r>
            <a:r>
              <a:rPr lang="en-US" sz="3999">
                <a:solidFill>
                  <a:srgbClr val="623416"/>
                </a:solidFill>
                <a:latin typeface="Harnet Serif"/>
                <a:ea typeface="Harnet Serif"/>
                <a:cs typeface="Harnet Serif"/>
                <a:sym typeface="Harnet Serif"/>
              </a:rPr>
              <a:t> "What to wear?", "Current trends?", "Menswear?", "How to style this?").</a:t>
            </a:r>
          </a:p>
        </p:txBody>
      </p:sp>
      <p:grpSp>
        <p:nvGrpSpPr>
          <p:cNvPr name="Group 13" id="13"/>
          <p:cNvGrpSpPr/>
          <p:nvPr/>
        </p:nvGrpSpPr>
        <p:grpSpPr>
          <a:xfrm rot="0">
            <a:off x="12540966" y="4302847"/>
            <a:ext cx="4884667" cy="5450471"/>
            <a:chOff x="0" y="0"/>
            <a:chExt cx="5678297" cy="6336030"/>
          </a:xfrm>
        </p:grpSpPr>
        <p:sp>
          <p:nvSpPr>
            <p:cNvPr name="Freeform 14" id="14"/>
            <p:cNvSpPr/>
            <p:nvPr/>
          </p:nvSpPr>
          <p:spPr>
            <a:xfrm flipH="false" flipV="false" rot="0">
              <a:off x="-82931" y="-11684"/>
              <a:ext cx="5938393" cy="6358255"/>
            </a:xfrm>
            <a:custGeom>
              <a:avLst/>
              <a:gdLst/>
              <a:ahLst/>
              <a:cxnLst/>
              <a:rect r="r" b="b" t="t" l="l"/>
              <a:pathLst>
                <a:path h="6358255" w="5938393">
                  <a:moveTo>
                    <a:pt x="5522341" y="4721987"/>
                  </a:moveTo>
                  <a:cubicBezTo>
                    <a:pt x="5446141" y="4828286"/>
                    <a:pt x="5429885" y="4863465"/>
                    <a:pt x="5318506" y="4855845"/>
                  </a:cubicBezTo>
                  <a:cubicBezTo>
                    <a:pt x="5319522" y="4874641"/>
                    <a:pt x="5335524" y="4886071"/>
                    <a:pt x="5309108" y="4890389"/>
                  </a:cubicBezTo>
                  <a:cubicBezTo>
                    <a:pt x="5285105" y="4945634"/>
                    <a:pt x="5181981" y="4875149"/>
                    <a:pt x="5195951" y="5024501"/>
                  </a:cubicBezTo>
                  <a:cubicBezTo>
                    <a:pt x="5134229" y="5014214"/>
                    <a:pt x="5063363" y="5116576"/>
                    <a:pt x="4972304" y="5124831"/>
                  </a:cubicBezTo>
                  <a:cubicBezTo>
                    <a:pt x="4896739" y="5108321"/>
                    <a:pt x="5124196" y="5162550"/>
                    <a:pt x="4644009" y="5248656"/>
                  </a:cubicBezTo>
                  <a:cubicBezTo>
                    <a:pt x="4648708" y="5282565"/>
                    <a:pt x="4515485" y="5174869"/>
                    <a:pt x="4552823" y="5222367"/>
                  </a:cubicBezTo>
                  <a:cubicBezTo>
                    <a:pt x="4467098" y="5196967"/>
                    <a:pt x="4500245" y="5326380"/>
                    <a:pt x="4398518" y="5230241"/>
                  </a:cubicBezTo>
                  <a:cubicBezTo>
                    <a:pt x="4304411" y="5295265"/>
                    <a:pt x="4203700" y="5284470"/>
                    <a:pt x="4002024" y="5332857"/>
                  </a:cubicBezTo>
                  <a:cubicBezTo>
                    <a:pt x="3968877" y="5394325"/>
                    <a:pt x="3977386" y="5344414"/>
                    <a:pt x="3810381" y="5431282"/>
                  </a:cubicBezTo>
                  <a:cubicBezTo>
                    <a:pt x="3826891" y="5356606"/>
                    <a:pt x="3701034" y="5461127"/>
                    <a:pt x="3696843" y="5463159"/>
                  </a:cubicBezTo>
                  <a:cubicBezTo>
                    <a:pt x="3576447" y="5495798"/>
                    <a:pt x="3623056" y="5626735"/>
                    <a:pt x="3490468" y="5630037"/>
                  </a:cubicBezTo>
                  <a:cubicBezTo>
                    <a:pt x="3466338" y="5574030"/>
                    <a:pt x="3469513" y="5664835"/>
                    <a:pt x="3412490" y="5616575"/>
                  </a:cubicBezTo>
                  <a:cubicBezTo>
                    <a:pt x="3410458" y="5619750"/>
                    <a:pt x="3394075" y="5664454"/>
                    <a:pt x="3313430" y="5673090"/>
                  </a:cubicBezTo>
                  <a:cubicBezTo>
                    <a:pt x="3299587" y="5683885"/>
                    <a:pt x="3253740" y="5804916"/>
                    <a:pt x="3180842" y="5760339"/>
                  </a:cubicBezTo>
                  <a:cubicBezTo>
                    <a:pt x="3149600" y="5828030"/>
                    <a:pt x="3189859" y="5824601"/>
                    <a:pt x="3106928" y="5789041"/>
                  </a:cubicBezTo>
                  <a:cubicBezTo>
                    <a:pt x="3071114" y="5771134"/>
                    <a:pt x="3036697" y="5855970"/>
                    <a:pt x="2982595" y="5846445"/>
                  </a:cubicBezTo>
                  <a:cubicBezTo>
                    <a:pt x="2965577" y="5839968"/>
                    <a:pt x="2889885" y="5805043"/>
                    <a:pt x="2823718" y="5834380"/>
                  </a:cubicBezTo>
                  <a:cubicBezTo>
                    <a:pt x="2827782" y="5855335"/>
                    <a:pt x="2752598" y="5819267"/>
                    <a:pt x="2724785" y="5893943"/>
                  </a:cubicBezTo>
                  <a:cubicBezTo>
                    <a:pt x="2668905" y="5851906"/>
                    <a:pt x="2762631" y="5855208"/>
                    <a:pt x="2618486" y="5876925"/>
                  </a:cubicBezTo>
                  <a:cubicBezTo>
                    <a:pt x="2623058" y="5847969"/>
                    <a:pt x="2555113" y="6012688"/>
                    <a:pt x="2439416" y="6001258"/>
                  </a:cubicBezTo>
                  <a:cubicBezTo>
                    <a:pt x="2384806" y="6023102"/>
                    <a:pt x="2264537" y="5937377"/>
                    <a:pt x="2210562" y="6047232"/>
                  </a:cubicBezTo>
                  <a:cubicBezTo>
                    <a:pt x="2215896" y="6017006"/>
                    <a:pt x="2133219" y="5935853"/>
                    <a:pt x="1963801" y="5988939"/>
                  </a:cubicBezTo>
                  <a:cubicBezTo>
                    <a:pt x="1862582" y="6067171"/>
                    <a:pt x="1789684" y="5874512"/>
                    <a:pt x="1517777" y="6056884"/>
                  </a:cubicBezTo>
                  <a:cubicBezTo>
                    <a:pt x="1440434" y="6109462"/>
                    <a:pt x="1359154" y="6112256"/>
                    <a:pt x="1249553" y="6180074"/>
                  </a:cubicBezTo>
                  <a:cubicBezTo>
                    <a:pt x="1186180" y="6235954"/>
                    <a:pt x="996315" y="6358255"/>
                    <a:pt x="911098" y="6290310"/>
                  </a:cubicBezTo>
                  <a:cubicBezTo>
                    <a:pt x="818134" y="6316599"/>
                    <a:pt x="807593" y="6252845"/>
                    <a:pt x="734187" y="6226175"/>
                  </a:cubicBezTo>
                  <a:cubicBezTo>
                    <a:pt x="647446" y="6290818"/>
                    <a:pt x="539623" y="6225159"/>
                    <a:pt x="416179" y="6347714"/>
                  </a:cubicBezTo>
                  <a:cubicBezTo>
                    <a:pt x="358775" y="6316853"/>
                    <a:pt x="230759" y="6339205"/>
                    <a:pt x="111252" y="6320536"/>
                  </a:cubicBezTo>
                  <a:cubicBezTo>
                    <a:pt x="63500" y="4554347"/>
                    <a:pt x="106172" y="2072005"/>
                    <a:pt x="99060" y="57912"/>
                  </a:cubicBezTo>
                  <a:cubicBezTo>
                    <a:pt x="0" y="0"/>
                    <a:pt x="387350" y="26924"/>
                    <a:pt x="485648" y="28448"/>
                  </a:cubicBezTo>
                  <a:cubicBezTo>
                    <a:pt x="832993" y="22479"/>
                    <a:pt x="1213739" y="20320"/>
                    <a:pt x="1592834" y="28321"/>
                  </a:cubicBezTo>
                  <a:cubicBezTo>
                    <a:pt x="2881122" y="6858"/>
                    <a:pt x="4462018" y="51181"/>
                    <a:pt x="5709793" y="11684"/>
                  </a:cubicBezTo>
                  <a:cubicBezTo>
                    <a:pt x="5819775" y="1368298"/>
                    <a:pt x="5671185" y="2970403"/>
                    <a:pt x="5761228" y="4349877"/>
                  </a:cubicBezTo>
                  <a:cubicBezTo>
                    <a:pt x="5636133" y="4620260"/>
                    <a:pt x="5938393" y="4553331"/>
                    <a:pt x="5522341" y="4721987"/>
                  </a:cubicBezTo>
                  <a:close/>
                </a:path>
              </a:pathLst>
            </a:custGeom>
            <a:blipFill>
              <a:blip r:embed="rId9"/>
              <a:stretch>
                <a:fillRect l="-33740" t="0" r="-33740" b="0"/>
              </a:stretch>
            </a:blipFill>
          </p:spPr>
        </p:sp>
      </p:grpSp>
      <p:sp>
        <p:nvSpPr>
          <p:cNvPr name="Freeform 15" id="15"/>
          <p:cNvSpPr/>
          <p:nvPr/>
        </p:nvSpPr>
        <p:spPr>
          <a:xfrm flipH="false" flipV="true" rot="0">
            <a:off x="-201555" y="7401513"/>
            <a:ext cx="5322912" cy="3679463"/>
          </a:xfrm>
          <a:custGeom>
            <a:avLst/>
            <a:gdLst/>
            <a:ahLst/>
            <a:cxnLst/>
            <a:rect r="r" b="b" t="t" l="l"/>
            <a:pathLst>
              <a:path h="3679463" w="5322912">
                <a:moveTo>
                  <a:pt x="0" y="3679463"/>
                </a:moveTo>
                <a:lnTo>
                  <a:pt x="5322912" y="3679463"/>
                </a:lnTo>
                <a:lnTo>
                  <a:pt x="5322912" y="0"/>
                </a:lnTo>
                <a:lnTo>
                  <a:pt x="0" y="0"/>
                </a:lnTo>
                <a:lnTo>
                  <a:pt x="0" y="3679463"/>
                </a:lnTo>
                <a:close/>
              </a:path>
            </a:pathLst>
          </a:custGeom>
          <a:blipFill>
            <a:blip r:embed="rId10"/>
            <a:stretch>
              <a:fillRect l="0" t="0" r="0" b="0"/>
            </a:stretch>
          </a:blipFill>
        </p:spPr>
      </p:sp>
      <p:sp>
        <p:nvSpPr>
          <p:cNvPr name="Freeform 16" id="16"/>
          <p:cNvSpPr/>
          <p:nvPr/>
        </p:nvSpPr>
        <p:spPr>
          <a:xfrm flipH="false" flipV="false" rot="3902558">
            <a:off x="-692163" y="6837763"/>
            <a:ext cx="2475102" cy="3071481"/>
          </a:xfrm>
          <a:custGeom>
            <a:avLst/>
            <a:gdLst/>
            <a:ahLst/>
            <a:cxnLst/>
            <a:rect r="r" b="b" t="t" l="l"/>
            <a:pathLst>
              <a:path h="3071481" w="2475102">
                <a:moveTo>
                  <a:pt x="0" y="0"/>
                </a:moveTo>
                <a:lnTo>
                  <a:pt x="2475102" y="0"/>
                </a:lnTo>
                <a:lnTo>
                  <a:pt x="2475102" y="3071481"/>
                </a:lnTo>
                <a:lnTo>
                  <a:pt x="0" y="3071481"/>
                </a:lnTo>
                <a:lnTo>
                  <a:pt x="0" y="0"/>
                </a:lnTo>
                <a:close/>
              </a:path>
            </a:pathLst>
          </a:custGeom>
          <a:blipFill>
            <a:blip r:embed="rId11"/>
            <a:stretch>
              <a:fillRect l="0" t="0" r="0" b="0"/>
            </a:stretch>
          </a:blipFill>
        </p:spPr>
      </p:sp>
    </p:spTree>
  </p:cSld>
  <p:clrMapOvr>
    <a:masterClrMapping/>
  </p:clrMapOvr>
  <p:transition spd="slow">
    <p:push dir="l"/>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0">
            <a:off x="699643" y="5539465"/>
            <a:ext cx="1013270" cy="1501140"/>
          </a:xfrm>
          <a:custGeom>
            <a:avLst/>
            <a:gdLst/>
            <a:ahLst/>
            <a:cxnLst/>
            <a:rect r="r" b="b" t="t" l="l"/>
            <a:pathLst>
              <a:path h="1501140" w="1013270">
                <a:moveTo>
                  <a:pt x="0" y="0"/>
                </a:moveTo>
                <a:lnTo>
                  <a:pt x="1013269" y="0"/>
                </a:lnTo>
                <a:lnTo>
                  <a:pt x="1013269" y="1501141"/>
                </a:lnTo>
                <a:lnTo>
                  <a:pt x="0" y="150114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3880761" y="243609"/>
            <a:ext cx="10526477" cy="2667618"/>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Fashion Evolution</a:t>
            </a:r>
          </a:p>
        </p:txBody>
      </p:sp>
      <p:sp>
        <p:nvSpPr>
          <p:cNvPr name="TextBox 8" id="8"/>
          <p:cNvSpPr txBox="true"/>
          <p:nvPr/>
        </p:nvSpPr>
        <p:spPr>
          <a:xfrm rot="0">
            <a:off x="3839974" y="2694739"/>
            <a:ext cx="10608053" cy="1298575"/>
          </a:xfrm>
          <a:prstGeom prst="rect">
            <a:avLst/>
          </a:prstGeom>
        </p:spPr>
        <p:txBody>
          <a:bodyPr anchor="t" rtlCol="false" tIns="0" lIns="0" bIns="0" rIns="0">
            <a:spAutoFit/>
          </a:bodyPr>
          <a:lstStyle/>
          <a:p>
            <a:pPr algn="ctr">
              <a:lnSpc>
                <a:spcPts val="3499"/>
              </a:lnSpc>
              <a:spcBef>
                <a:spcPct val="0"/>
              </a:spcBef>
            </a:pPr>
            <a:r>
              <a:rPr lang="en-US" sz="2499">
                <a:solidFill>
                  <a:srgbClr val="623416"/>
                </a:solidFill>
                <a:latin typeface="Adam Script"/>
                <a:ea typeface="Adam Script"/>
                <a:cs typeface="Adam Script"/>
                <a:sym typeface="Adam Script"/>
              </a:rPr>
              <a:t>T</a:t>
            </a:r>
            <a:r>
              <a:rPr lang="en-US" sz="2499">
                <a:solidFill>
                  <a:srgbClr val="623416"/>
                </a:solidFill>
                <a:latin typeface="Adam Script"/>
                <a:ea typeface="Adam Script"/>
                <a:cs typeface="Adam Script"/>
                <a:sym typeface="Adam Script"/>
              </a:rPr>
              <a:t>he fashion industry has a significant impact on our planet. From the resources used to make our clothes to the waste created when we dispose of them, it's essential to be aware of our "fashion footprint."</a:t>
            </a:r>
          </a:p>
        </p:txBody>
      </p:sp>
      <p:sp>
        <p:nvSpPr>
          <p:cNvPr name="TextBox 9" id="9"/>
          <p:cNvSpPr txBox="true"/>
          <p:nvPr/>
        </p:nvSpPr>
        <p:spPr>
          <a:xfrm rot="0">
            <a:off x="1013725" y="5655212"/>
            <a:ext cx="385105" cy="1208848"/>
          </a:xfrm>
          <a:prstGeom prst="rect">
            <a:avLst/>
          </a:prstGeom>
        </p:spPr>
        <p:txBody>
          <a:bodyPr anchor="t" rtlCol="false" tIns="0" lIns="0" bIns="0" rIns="0">
            <a:spAutoFit/>
          </a:bodyPr>
          <a:lstStyle/>
          <a:p>
            <a:pPr algn="ctr">
              <a:lnSpc>
                <a:spcPts val="9863"/>
              </a:lnSpc>
            </a:pPr>
            <a:r>
              <a:rPr lang="en-US" sz="7045">
                <a:solidFill>
                  <a:srgbClr val="FFFFFF"/>
                </a:solidFill>
                <a:latin typeface="RUMBLE BRAVE"/>
                <a:ea typeface="RUMBLE BRAVE"/>
                <a:cs typeface="RUMBLE BRAVE"/>
                <a:sym typeface="RUMBLE BRAVE"/>
              </a:rPr>
              <a:t>3</a:t>
            </a:r>
          </a:p>
        </p:txBody>
      </p:sp>
      <p:sp>
        <p:nvSpPr>
          <p:cNvPr name="TextBox 10" id="10"/>
          <p:cNvSpPr txBox="true"/>
          <p:nvPr/>
        </p:nvSpPr>
        <p:spPr>
          <a:xfrm rot="0">
            <a:off x="2227419" y="4803306"/>
            <a:ext cx="6916449" cy="946150"/>
          </a:xfrm>
          <a:prstGeom prst="rect">
            <a:avLst/>
          </a:prstGeom>
        </p:spPr>
        <p:txBody>
          <a:bodyPr anchor="t" rtlCol="false" tIns="0" lIns="0" bIns="0" rIns="0">
            <a:spAutoFit/>
          </a:bodyPr>
          <a:lstStyle/>
          <a:p>
            <a:pPr algn="l">
              <a:lnSpc>
                <a:spcPts val="7699"/>
              </a:lnSpc>
              <a:spcBef>
                <a:spcPct val="0"/>
              </a:spcBef>
            </a:pPr>
            <a:r>
              <a:rPr lang="en-US" sz="5499">
                <a:solidFill>
                  <a:srgbClr val="623416"/>
                </a:solidFill>
                <a:latin typeface="RUMBLE BRAVE"/>
                <a:ea typeface="RUMBLE BRAVE"/>
                <a:cs typeface="RUMBLE BRAVE"/>
                <a:sym typeface="RUMBLE BRAVE"/>
              </a:rPr>
              <a:t>Sustainability F</a:t>
            </a:r>
            <a:r>
              <a:rPr lang="en-US" sz="5499">
                <a:solidFill>
                  <a:srgbClr val="623416"/>
                </a:solidFill>
                <a:latin typeface="RUMBLE BRAVE"/>
                <a:ea typeface="RUMBLE BRAVE"/>
                <a:cs typeface="RUMBLE BRAVE"/>
                <a:sym typeface="RUMBLE BRAVE"/>
              </a:rPr>
              <a:t>ocus</a:t>
            </a:r>
          </a:p>
        </p:txBody>
      </p:sp>
      <p:sp>
        <p:nvSpPr>
          <p:cNvPr name="TextBox 11" id="11"/>
          <p:cNvSpPr txBox="true"/>
          <p:nvPr/>
        </p:nvSpPr>
        <p:spPr>
          <a:xfrm rot="0">
            <a:off x="2227419" y="5655390"/>
            <a:ext cx="9068463" cy="2089150"/>
          </a:xfrm>
          <a:prstGeom prst="rect">
            <a:avLst/>
          </a:prstGeom>
        </p:spPr>
        <p:txBody>
          <a:bodyPr anchor="t" rtlCol="false" tIns="0" lIns="0" bIns="0" rIns="0">
            <a:spAutoFit/>
          </a:bodyPr>
          <a:lstStyle/>
          <a:p>
            <a:pPr algn="l">
              <a:lnSpc>
                <a:spcPts val="5599"/>
              </a:lnSpc>
              <a:spcBef>
                <a:spcPct val="0"/>
              </a:spcBef>
            </a:pPr>
            <a:r>
              <a:rPr lang="en-US" sz="3999">
                <a:solidFill>
                  <a:srgbClr val="623416"/>
                </a:solidFill>
                <a:latin typeface="Harnet Serif"/>
                <a:ea typeface="Harnet Serif"/>
                <a:cs typeface="Harnet Serif"/>
                <a:sym typeface="Harnet Serif"/>
              </a:rPr>
              <a:t>EMPHASISE fashion's environm</a:t>
            </a:r>
            <a:r>
              <a:rPr lang="en-US" sz="3999">
                <a:solidFill>
                  <a:srgbClr val="623416"/>
                </a:solidFill>
                <a:latin typeface="Harnet Serif"/>
                <a:ea typeface="Harnet Serif"/>
                <a:cs typeface="Harnet Serif"/>
                <a:sym typeface="Harnet Serif"/>
              </a:rPr>
              <a:t>ental footprint, sustainable practices, eco-friendly materials, and upcycling.</a:t>
            </a:r>
          </a:p>
        </p:txBody>
      </p:sp>
      <p:grpSp>
        <p:nvGrpSpPr>
          <p:cNvPr name="Group 12" id="12"/>
          <p:cNvGrpSpPr/>
          <p:nvPr/>
        </p:nvGrpSpPr>
        <p:grpSpPr>
          <a:xfrm rot="0">
            <a:off x="11543664" y="4556266"/>
            <a:ext cx="6465597" cy="4291047"/>
            <a:chOff x="0" y="0"/>
            <a:chExt cx="6351016" cy="4215003"/>
          </a:xfrm>
        </p:grpSpPr>
        <p:sp>
          <p:nvSpPr>
            <p:cNvPr name="Freeform 13" id="13"/>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8"/>
              <a:stretch>
                <a:fillRect l="0" t="-193" r="0" b="-193"/>
              </a:stretch>
            </a:blipFill>
          </p:spPr>
        </p:sp>
      </p:grpSp>
      <p:sp>
        <p:nvSpPr>
          <p:cNvPr name="Freeform 14" id="14"/>
          <p:cNvSpPr/>
          <p:nvPr/>
        </p:nvSpPr>
        <p:spPr>
          <a:xfrm flipH="false" flipV="true" rot="0">
            <a:off x="-201555" y="7401513"/>
            <a:ext cx="5322912" cy="3679463"/>
          </a:xfrm>
          <a:custGeom>
            <a:avLst/>
            <a:gdLst/>
            <a:ahLst/>
            <a:cxnLst/>
            <a:rect r="r" b="b" t="t" l="l"/>
            <a:pathLst>
              <a:path h="3679463" w="5322912">
                <a:moveTo>
                  <a:pt x="0" y="3679463"/>
                </a:moveTo>
                <a:lnTo>
                  <a:pt x="5322912" y="3679463"/>
                </a:lnTo>
                <a:lnTo>
                  <a:pt x="5322912" y="0"/>
                </a:lnTo>
                <a:lnTo>
                  <a:pt x="0" y="0"/>
                </a:lnTo>
                <a:lnTo>
                  <a:pt x="0" y="3679463"/>
                </a:lnTo>
                <a:close/>
              </a:path>
            </a:pathLst>
          </a:custGeom>
          <a:blipFill>
            <a:blip r:embed="rId9"/>
            <a:stretch>
              <a:fillRect l="0" t="0" r="0" b="0"/>
            </a:stretch>
          </a:blipFill>
        </p:spPr>
      </p:sp>
      <p:sp>
        <p:nvSpPr>
          <p:cNvPr name="Freeform 15" id="15"/>
          <p:cNvSpPr/>
          <p:nvPr/>
        </p:nvSpPr>
        <p:spPr>
          <a:xfrm flipH="false" flipV="false" rot="3902558">
            <a:off x="-692163" y="6837763"/>
            <a:ext cx="2475102" cy="3071481"/>
          </a:xfrm>
          <a:custGeom>
            <a:avLst/>
            <a:gdLst/>
            <a:ahLst/>
            <a:cxnLst/>
            <a:rect r="r" b="b" t="t" l="l"/>
            <a:pathLst>
              <a:path h="3071481" w="2475102">
                <a:moveTo>
                  <a:pt x="0" y="0"/>
                </a:moveTo>
                <a:lnTo>
                  <a:pt x="2475102" y="0"/>
                </a:lnTo>
                <a:lnTo>
                  <a:pt x="2475102" y="3071481"/>
                </a:lnTo>
                <a:lnTo>
                  <a:pt x="0" y="3071481"/>
                </a:lnTo>
                <a:lnTo>
                  <a:pt x="0" y="0"/>
                </a:lnTo>
                <a:close/>
              </a:path>
            </a:pathLst>
          </a:custGeom>
          <a:blipFill>
            <a:blip r:embed="rId10"/>
            <a:stretch>
              <a:fillRect l="0" t="0" r="0" b="0"/>
            </a:stretch>
          </a:blipFill>
        </p:spPr>
      </p:sp>
      <p:sp>
        <p:nvSpPr>
          <p:cNvPr name="Freeform 16" id="1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11"/>
            <a:stretch>
              <a:fillRect l="0" t="0" r="0" b="0"/>
            </a:stretch>
          </a:blipFill>
        </p:spPr>
      </p:sp>
    </p:spTree>
  </p:cSld>
  <p:clrMapOvr>
    <a:masterClrMapping/>
  </p:clrMapOvr>
  <p:transition spd="slow">
    <p:push dir="l"/>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Freeform 7" id="7"/>
          <p:cNvSpPr/>
          <p:nvPr/>
        </p:nvSpPr>
        <p:spPr>
          <a:xfrm flipH="false" flipV="false" rot="0">
            <a:off x="699643" y="5539465"/>
            <a:ext cx="1013270" cy="1501140"/>
          </a:xfrm>
          <a:custGeom>
            <a:avLst/>
            <a:gdLst/>
            <a:ahLst/>
            <a:cxnLst/>
            <a:rect r="r" b="b" t="t" l="l"/>
            <a:pathLst>
              <a:path h="1501140" w="1013270">
                <a:moveTo>
                  <a:pt x="0" y="0"/>
                </a:moveTo>
                <a:lnTo>
                  <a:pt x="1013269" y="0"/>
                </a:lnTo>
                <a:lnTo>
                  <a:pt x="1013269" y="1501141"/>
                </a:lnTo>
                <a:lnTo>
                  <a:pt x="0" y="15011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3880761" y="243609"/>
            <a:ext cx="10526477" cy="2667618"/>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Fashion Evolution</a:t>
            </a:r>
          </a:p>
        </p:txBody>
      </p:sp>
      <p:sp>
        <p:nvSpPr>
          <p:cNvPr name="TextBox 9" id="9"/>
          <p:cNvSpPr txBox="true"/>
          <p:nvPr/>
        </p:nvSpPr>
        <p:spPr>
          <a:xfrm rot="0">
            <a:off x="3839974" y="2694739"/>
            <a:ext cx="10608053" cy="1298575"/>
          </a:xfrm>
          <a:prstGeom prst="rect">
            <a:avLst/>
          </a:prstGeom>
        </p:spPr>
        <p:txBody>
          <a:bodyPr anchor="t" rtlCol="false" tIns="0" lIns="0" bIns="0" rIns="0">
            <a:spAutoFit/>
          </a:bodyPr>
          <a:lstStyle/>
          <a:p>
            <a:pPr algn="ctr">
              <a:lnSpc>
                <a:spcPts val="3499"/>
              </a:lnSpc>
              <a:spcBef>
                <a:spcPct val="0"/>
              </a:spcBef>
            </a:pPr>
            <a:r>
              <a:rPr lang="en-US" sz="2499">
                <a:solidFill>
                  <a:srgbClr val="623416"/>
                </a:solidFill>
                <a:latin typeface="Adam Script"/>
                <a:ea typeface="Adam Script"/>
                <a:cs typeface="Adam Script"/>
                <a:sym typeface="Adam Script"/>
              </a:rPr>
              <a:t>T</a:t>
            </a:r>
            <a:r>
              <a:rPr lang="en-US" sz="2499">
                <a:solidFill>
                  <a:srgbClr val="623416"/>
                </a:solidFill>
                <a:latin typeface="Adam Script"/>
                <a:ea typeface="Adam Script"/>
                <a:cs typeface="Adam Script"/>
                <a:sym typeface="Adam Script"/>
              </a:rPr>
              <a:t>he fashion industry has a significant impact on our planet. From the resources used to make our clothes to the waste created when we dispose of them, it's essential to be aware of our "fashion footprint."</a:t>
            </a:r>
          </a:p>
        </p:txBody>
      </p:sp>
      <p:sp>
        <p:nvSpPr>
          <p:cNvPr name="TextBox 10" id="10"/>
          <p:cNvSpPr txBox="true"/>
          <p:nvPr/>
        </p:nvSpPr>
        <p:spPr>
          <a:xfrm rot="0">
            <a:off x="1013725" y="5655212"/>
            <a:ext cx="385105" cy="1208848"/>
          </a:xfrm>
          <a:prstGeom prst="rect">
            <a:avLst/>
          </a:prstGeom>
        </p:spPr>
        <p:txBody>
          <a:bodyPr anchor="t" rtlCol="false" tIns="0" lIns="0" bIns="0" rIns="0">
            <a:spAutoFit/>
          </a:bodyPr>
          <a:lstStyle/>
          <a:p>
            <a:pPr algn="ctr">
              <a:lnSpc>
                <a:spcPts val="9863"/>
              </a:lnSpc>
            </a:pPr>
            <a:r>
              <a:rPr lang="en-US" sz="7045">
                <a:solidFill>
                  <a:srgbClr val="FFFFFF"/>
                </a:solidFill>
                <a:latin typeface="RUMBLE BRAVE"/>
                <a:ea typeface="RUMBLE BRAVE"/>
                <a:cs typeface="RUMBLE BRAVE"/>
                <a:sym typeface="RUMBLE BRAVE"/>
              </a:rPr>
              <a:t>4</a:t>
            </a:r>
          </a:p>
        </p:txBody>
      </p:sp>
      <p:sp>
        <p:nvSpPr>
          <p:cNvPr name="TextBox 11" id="11"/>
          <p:cNvSpPr txBox="true"/>
          <p:nvPr/>
        </p:nvSpPr>
        <p:spPr>
          <a:xfrm rot="0">
            <a:off x="2244053" y="5114694"/>
            <a:ext cx="6916449" cy="946150"/>
          </a:xfrm>
          <a:prstGeom prst="rect">
            <a:avLst/>
          </a:prstGeom>
        </p:spPr>
        <p:txBody>
          <a:bodyPr anchor="t" rtlCol="false" tIns="0" lIns="0" bIns="0" rIns="0">
            <a:spAutoFit/>
          </a:bodyPr>
          <a:lstStyle/>
          <a:p>
            <a:pPr algn="l">
              <a:lnSpc>
                <a:spcPts val="7699"/>
              </a:lnSpc>
              <a:spcBef>
                <a:spcPct val="0"/>
              </a:spcBef>
            </a:pPr>
            <a:r>
              <a:rPr lang="en-US" sz="5499">
                <a:solidFill>
                  <a:srgbClr val="623416"/>
                </a:solidFill>
                <a:latin typeface="RUMBLE BRAVE"/>
                <a:ea typeface="RUMBLE BRAVE"/>
                <a:cs typeface="RUMBLE BRAVE"/>
                <a:sym typeface="RUMBLE BRAVE"/>
              </a:rPr>
              <a:t>Vide</a:t>
            </a:r>
            <a:r>
              <a:rPr lang="en-US" sz="5499">
                <a:solidFill>
                  <a:srgbClr val="623416"/>
                </a:solidFill>
                <a:latin typeface="RUMBLE BRAVE"/>
                <a:ea typeface="RUMBLE BRAVE"/>
                <a:cs typeface="RUMBLE BRAVE"/>
                <a:sym typeface="RUMBLE BRAVE"/>
              </a:rPr>
              <a:t>os</a:t>
            </a:r>
          </a:p>
        </p:txBody>
      </p:sp>
      <p:sp>
        <p:nvSpPr>
          <p:cNvPr name="TextBox 12" id="12"/>
          <p:cNvSpPr txBox="true"/>
          <p:nvPr/>
        </p:nvSpPr>
        <p:spPr>
          <a:xfrm rot="0">
            <a:off x="2244053" y="5966777"/>
            <a:ext cx="9068463" cy="1384300"/>
          </a:xfrm>
          <a:prstGeom prst="rect">
            <a:avLst/>
          </a:prstGeom>
        </p:spPr>
        <p:txBody>
          <a:bodyPr anchor="t" rtlCol="false" tIns="0" lIns="0" bIns="0" rIns="0">
            <a:spAutoFit/>
          </a:bodyPr>
          <a:lstStyle/>
          <a:p>
            <a:pPr algn="l">
              <a:lnSpc>
                <a:spcPts val="5599"/>
              </a:lnSpc>
              <a:spcBef>
                <a:spcPct val="0"/>
              </a:spcBef>
            </a:pPr>
            <a:r>
              <a:rPr lang="en-US" sz="3999">
                <a:solidFill>
                  <a:srgbClr val="623416"/>
                </a:solidFill>
                <a:latin typeface="Harnet Serif"/>
                <a:ea typeface="Harnet Serif"/>
                <a:cs typeface="Harnet Serif"/>
                <a:sym typeface="Harnet Serif"/>
              </a:rPr>
              <a:t>Immersive videos</a:t>
            </a:r>
            <a:r>
              <a:rPr lang="en-US" sz="3999">
                <a:solidFill>
                  <a:srgbClr val="623416"/>
                </a:solidFill>
                <a:latin typeface="Harnet Serif"/>
                <a:ea typeface="Harnet Serif"/>
                <a:cs typeface="Harnet Serif"/>
                <a:sym typeface="Harnet Serif"/>
              </a:rPr>
              <a:t> showcasing the EVOLUTION OF FASHION.</a:t>
            </a:r>
          </a:p>
        </p:txBody>
      </p:sp>
      <p:grpSp>
        <p:nvGrpSpPr>
          <p:cNvPr name="Group 13" id="13"/>
          <p:cNvGrpSpPr/>
          <p:nvPr/>
        </p:nvGrpSpPr>
        <p:grpSpPr>
          <a:xfrm rot="0">
            <a:off x="12540966" y="4302847"/>
            <a:ext cx="4884667" cy="5450471"/>
            <a:chOff x="0" y="0"/>
            <a:chExt cx="5678297" cy="6336030"/>
          </a:xfrm>
        </p:grpSpPr>
        <p:sp>
          <p:nvSpPr>
            <p:cNvPr name="Freeform 14" id="14"/>
            <p:cNvSpPr/>
            <p:nvPr/>
          </p:nvSpPr>
          <p:spPr>
            <a:xfrm flipH="false" flipV="false" rot="0">
              <a:off x="-82931" y="-11684"/>
              <a:ext cx="5938393" cy="6358255"/>
            </a:xfrm>
            <a:custGeom>
              <a:avLst/>
              <a:gdLst/>
              <a:ahLst/>
              <a:cxnLst/>
              <a:rect r="r" b="b" t="t" l="l"/>
              <a:pathLst>
                <a:path h="6358255" w="5938393">
                  <a:moveTo>
                    <a:pt x="5522341" y="4721987"/>
                  </a:moveTo>
                  <a:cubicBezTo>
                    <a:pt x="5446141" y="4828286"/>
                    <a:pt x="5429885" y="4863465"/>
                    <a:pt x="5318506" y="4855845"/>
                  </a:cubicBezTo>
                  <a:cubicBezTo>
                    <a:pt x="5319522" y="4874641"/>
                    <a:pt x="5335524" y="4886071"/>
                    <a:pt x="5309108" y="4890389"/>
                  </a:cubicBezTo>
                  <a:cubicBezTo>
                    <a:pt x="5285105" y="4945634"/>
                    <a:pt x="5181981" y="4875149"/>
                    <a:pt x="5195951" y="5024501"/>
                  </a:cubicBezTo>
                  <a:cubicBezTo>
                    <a:pt x="5134229" y="5014214"/>
                    <a:pt x="5063363" y="5116576"/>
                    <a:pt x="4972304" y="5124831"/>
                  </a:cubicBezTo>
                  <a:cubicBezTo>
                    <a:pt x="4896739" y="5108321"/>
                    <a:pt x="5124196" y="5162550"/>
                    <a:pt x="4644009" y="5248656"/>
                  </a:cubicBezTo>
                  <a:cubicBezTo>
                    <a:pt x="4648708" y="5282565"/>
                    <a:pt x="4515485" y="5174869"/>
                    <a:pt x="4552823" y="5222367"/>
                  </a:cubicBezTo>
                  <a:cubicBezTo>
                    <a:pt x="4467098" y="5196967"/>
                    <a:pt x="4500245" y="5326380"/>
                    <a:pt x="4398518" y="5230241"/>
                  </a:cubicBezTo>
                  <a:cubicBezTo>
                    <a:pt x="4304411" y="5295265"/>
                    <a:pt x="4203700" y="5284470"/>
                    <a:pt x="4002024" y="5332857"/>
                  </a:cubicBezTo>
                  <a:cubicBezTo>
                    <a:pt x="3968877" y="5394325"/>
                    <a:pt x="3977386" y="5344414"/>
                    <a:pt x="3810381" y="5431282"/>
                  </a:cubicBezTo>
                  <a:cubicBezTo>
                    <a:pt x="3826891" y="5356606"/>
                    <a:pt x="3701034" y="5461127"/>
                    <a:pt x="3696843" y="5463159"/>
                  </a:cubicBezTo>
                  <a:cubicBezTo>
                    <a:pt x="3576447" y="5495798"/>
                    <a:pt x="3623056" y="5626735"/>
                    <a:pt x="3490468" y="5630037"/>
                  </a:cubicBezTo>
                  <a:cubicBezTo>
                    <a:pt x="3466338" y="5574030"/>
                    <a:pt x="3469513" y="5664835"/>
                    <a:pt x="3412490" y="5616575"/>
                  </a:cubicBezTo>
                  <a:cubicBezTo>
                    <a:pt x="3410458" y="5619750"/>
                    <a:pt x="3394075" y="5664454"/>
                    <a:pt x="3313430" y="5673090"/>
                  </a:cubicBezTo>
                  <a:cubicBezTo>
                    <a:pt x="3299587" y="5683885"/>
                    <a:pt x="3253740" y="5804916"/>
                    <a:pt x="3180842" y="5760339"/>
                  </a:cubicBezTo>
                  <a:cubicBezTo>
                    <a:pt x="3149600" y="5828030"/>
                    <a:pt x="3189859" y="5824601"/>
                    <a:pt x="3106928" y="5789041"/>
                  </a:cubicBezTo>
                  <a:cubicBezTo>
                    <a:pt x="3071114" y="5771134"/>
                    <a:pt x="3036697" y="5855970"/>
                    <a:pt x="2982595" y="5846445"/>
                  </a:cubicBezTo>
                  <a:cubicBezTo>
                    <a:pt x="2965577" y="5839968"/>
                    <a:pt x="2889885" y="5805043"/>
                    <a:pt x="2823718" y="5834380"/>
                  </a:cubicBezTo>
                  <a:cubicBezTo>
                    <a:pt x="2827782" y="5855335"/>
                    <a:pt x="2752598" y="5819267"/>
                    <a:pt x="2724785" y="5893943"/>
                  </a:cubicBezTo>
                  <a:cubicBezTo>
                    <a:pt x="2668905" y="5851906"/>
                    <a:pt x="2762631" y="5855208"/>
                    <a:pt x="2618486" y="5876925"/>
                  </a:cubicBezTo>
                  <a:cubicBezTo>
                    <a:pt x="2623058" y="5847969"/>
                    <a:pt x="2555113" y="6012688"/>
                    <a:pt x="2439416" y="6001258"/>
                  </a:cubicBezTo>
                  <a:cubicBezTo>
                    <a:pt x="2384806" y="6023102"/>
                    <a:pt x="2264537" y="5937377"/>
                    <a:pt x="2210562" y="6047232"/>
                  </a:cubicBezTo>
                  <a:cubicBezTo>
                    <a:pt x="2215896" y="6017006"/>
                    <a:pt x="2133219" y="5935853"/>
                    <a:pt x="1963801" y="5988939"/>
                  </a:cubicBezTo>
                  <a:cubicBezTo>
                    <a:pt x="1862582" y="6067171"/>
                    <a:pt x="1789684" y="5874512"/>
                    <a:pt x="1517777" y="6056884"/>
                  </a:cubicBezTo>
                  <a:cubicBezTo>
                    <a:pt x="1440434" y="6109462"/>
                    <a:pt x="1359154" y="6112256"/>
                    <a:pt x="1249553" y="6180074"/>
                  </a:cubicBezTo>
                  <a:cubicBezTo>
                    <a:pt x="1186180" y="6235954"/>
                    <a:pt x="996315" y="6358255"/>
                    <a:pt x="911098" y="6290310"/>
                  </a:cubicBezTo>
                  <a:cubicBezTo>
                    <a:pt x="818134" y="6316599"/>
                    <a:pt x="807593" y="6252845"/>
                    <a:pt x="734187" y="6226175"/>
                  </a:cubicBezTo>
                  <a:cubicBezTo>
                    <a:pt x="647446" y="6290818"/>
                    <a:pt x="539623" y="6225159"/>
                    <a:pt x="416179" y="6347714"/>
                  </a:cubicBezTo>
                  <a:cubicBezTo>
                    <a:pt x="358775" y="6316853"/>
                    <a:pt x="230759" y="6339205"/>
                    <a:pt x="111252" y="6320536"/>
                  </a:cubicBezTo>
                  <a:cubicBezTo>
                    <a:pt x="63500" y="4554347"/>
                    <a:pt x="106172" y="2072005"/>
                    <a:pt x="99060" y="57912"/>
                  </a:cubicBezTo>
                  <a:cubicBezTo>
                    <a:pt x="0" y="0"/>
                    <a:pt x="387350" y="26924"/>
                    <a:pt x="485648" y="28448"/>
                  </a:cubicBezTo>
                  <a:cubicBezTo>
                    <a:pt x="832993" y="22479"/>
                    <a:pt x="1213739" y="20320"/>
                    <a:pt x="1592834" y="28321"/>
                  </a:cubicBezTo>
                  <a:cubicBezTo>
                    <a:pt x="2881122" y="6858"/>
                    <a:pt x="4462018" y="51181"/>
                    <a:pt x="5709793" y="11684"/>
                  </a:cubicBezTo>
                  <a:cubicBezTo>
                    <a:pt x="5819775" y="1368298"/>
                    <a:pt x="5671185" y="2970403"/>
                    <a:pt x="5761228" y="4349877"/>
                  </a:cubicBezTo>
                  <a:cubicBezTo>
                    <a:pt x="5636133" y="4620260"/>
                    <a:pt x="5938393" y="4553331"/>
                    <a:pt x="5522341" y="4721987"/>
                  </a:cubicBezTo>
                  <a:close/>
                </a:path>
              </a:pathLst>
            </a:custGeom>
            <a:blipFill>
              <a:blip r:embed="rId9"/>
              <a:stretch>
                <a:fillRect l="-33740" t="0" r="-33740" b="0"/>
              </a:stretch>
            </a:blipFill>
          </p:spPr>
        </p:sp>
      </p:grpSp>
      <p:sp>
        <p:nvSpPr>
          <p:cNvPr name="Freeform 15" id="15"/>
          <p:cNvSpPr/>
          <p:nvPr/>
        </p:nvSpPr>
        <p:spPr>
          <a:xfrm flipH="false" flipV="true" rot="0">
            <a:off x="-201555" y="7401513"/>
            <a:ext cx="5322912" cy="3679463"/>
          </a:xfrm>
          <a:custGeom>
            <a:avLst/>
            <a:gdLst/>
            <a:ahLst/>
            <a:cxnLst/>
            <a:rect r="r" b="b" t="t" l="l"/>
            <a:pathLst>
              <a:path h="3679463" w="5322912">
                <a:moveTo>
                  <a:pt x="0" y="3679463"/>
                </a:moveTo>
                <a:lnTo>
                  <a:pt x="5322912" y="3679463"/>
                </a:lnTo>
                <a:lnTo>
                  <a:pt x="5322912" y="0"/>
                </a:lnTo>
                <a:lnTo>
                  <a:pt x="0" y="0"/>
                </a:lnTo>
                <a:lnTo>
                  <a:pt x="0" y="3679463"/>
                </a:lnTo>
                <a:close/>
              </a:path>
            </a:pathLst>
          </a:custGeom>
          <a:blipFill>
            <a:blip r:embed="rId10"/>
            <a:stretch>
              <a:fillRect l="0" t="0" r="0" b="0"/>
            </a:stretch>
          </a:blipFill>
        </p:spPr>
      </p:sp>
      <p:sp>
        <p:nvSpPr>
          <p:cNvPr name="Freeform 16" id="16"/>
          <p:cNvSpPr/>
          <p:nvPr/>
        </p:nvSpPr>
        <p:spPr>
          <a:xfrm flipH="false" flipV="false" rot="3902558">
            <a:off x="-692163" y="6837763"/>
            <a:ext cx="2475102" cy="3071481"/>
          </a:xfrm>
          <a:custGeom>
            <a:avLst/>
            <a:gdLst/>
            <a:ahLst/>
            <a:cxnLst/>
            <a:rect r="r" b="b" t="t" l="l"/>
            <a:pathLst>
              <a:path h="3071481" w="2475102">
                <a:moveTo>
                  <a:pt x="0" y="0"/>
                </a:moveTo>
                <a:lnTo>
                  <a:pt x="2475102" y="0"/>
                </a:lnTo>
                <a:lnTo>
                  <a:pt x="2475102" y="3071481"/>
                </a:lnTo>
                <a:lnTo>
                  <a:pt x="0" y="3071481"/>
                </a:lnTo>
                <a:lnTo>
                  <a:pt x="0" y="0"/>
                </a:lnTo>
                <a:close/>
              </a:path>
            </a:pathLst>
          </a:custGeom>
          <a:blipFill>
            <a:blip r:embed="rId11"/>
            <a:stretch>
              <a:fillRect l="0" t="0" r="0" b="0"/>
            </a:stretch>
          </a:blipFill>
        </p:spPr>
      </p:sp>
    </p:spTree>
  </p:cSld>
  <p:clrMapOvr>
    <a:masterClrMapping/>
  </p:clrMapOvr>
  <p:transition spd="slow">
    <p:push dir="l"/>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grpSp>
        <p:nvGrpSpPr>
          <p:cNvPr name="Group 7" id="7"/>
          <p:cNvGrpSpPr/>
          <p:nvPr/>
        </p:nvGrpSpPr>
        <p:grpSpPr>
          <a:xfrm rot="0">
            <a:off x="12406187" y="3807376"/>
            <a:ext cx="3540638" cy="3950760"/>
            <a:chOff x="0" y="0"/>
            <a:chExt cx="5678297" cy="6336030"/>
          </a:xfrm>
        </p:grpSpPr>
        <p:sp>
          <p:nvSpPr>
            <p:cNvPr name="Freeform 8" id="8"/>
            <p:cNvSpPr/>
            <p:nvPr/>
          </p:nvSpPr>
          <p:spPr>
            <a:xfrm flipH="false" flipV="false" rot="0">
              <a:off x="-82931" y="-11684"/>
              <a:ext cx="5938393" cy="6358255"/>
            </a:xfrm>
            <a:custGeom>
              <a:avLst/>
              <a:gdLst/>
              <a:ahLst/>
              <a:cxnLst/>
              <a:rect r="r" b="b" t="t" l="l"/>
              <a:pathLst>
                <a:path h="6358255" w="5938393">
                  <a:moveTo>
                    <a:pt x="5522341" y="4721987"/>
                  </a:moveTo>
                  <a:cubicBezTo>
                    <a:pt x="5446141" y="4828286"/>
                    <a:pt x="5429885" y="4863465"/>
                    <a:pt x="5318506" y="4855845"/>
                  </a:cubicBezTo>
                  <a:cubicBezTo>
                    <a:pt x="5319522" y="4874641"/>
                    <a:pt x="5335524" y="4886071"/>
                    <a:pt x="5309108" y="4890389"/>
                  </a:cubicBezTo>
                  <a:cubicBezTo>
                    <a:pt x="5285105" y="4945634"/>
                    <a:pt x="5181981" y="4875149"/>
                    <a:pt x="5195951" y="5024501"/>
                  </a:cubicBezTo>
                  <a:cubicBezTo>
                    <a:pt x="5134229" y="5014214"/>
                    <a:pt x="5063363" y="5116576"/>
                    <a:pt x="4972304" y="5124831"/>
                  </a:cubicBezTo>
                  <a:cubicBezTo>
                    <a:pt x="4896739" y="5108321"/>
                    <a:pt x="5124196" y="5162550"/>
                    <a:pt x="4644009" y="5248656"/>
                  </a:cubicBezTo>
                  <a:cubicBezTo>
                    <a:pt x="4648708" y="5282565"/>
                    <a:pt x="4515485" y="5174869"/>
                    <a:pt x="4552823" y="5222367"/>
                  </a:cubicBezTo>
                  <a:cubicBezTo>
                    <a:pt x="4467098" y="5196967"/>
                    <a:pt x="4500245" y="5326380"/>
                    <a:pt x="4398518" y="5230241"/>
                  </a:cubicBezTo>
                  <a:cubicBezTo>
                    <a:pt x="4304411" y="5295265"/>
                    <a:pt x="4203700" y="5284470"/>
                    <a:pt x="4002024" y="5332857"/>
                  </a:cubicBezTo>
                  <a:cubicBezTo>
                    <a:pt x="3968877" y="5394325"/>
                    <a:pt x="3977386" y="5344414"/>
                    <a:pt x="3810381" y="5431282"/>
                  </a:cubicBezTo>
                  <a:cubicBezTo>
                    <a:pt x="3826891" y="5356606"/>
                    <a:pt x="3701034" y="5461127"/>
                    <a:pt x="3696843" y="5463159"/>
                  </a:cubicBezTo>
                  <a:cubicBezTo>
                    <a:pt x="3576447" y="5495798"/>
                    <a:pt x="3623056" y="5626735"/>
                    <a:pt x="3490468" y="5630037"/>
                  </a:cubicBezTo>
                  <a:cubicBezTo>
                    <a:pt x="3466338" y="5574030"/>
                    <a:pt x="3469513" y="5664835"/>
                    <a:pt x="3412490" y="5616575"/>
                  </a:cubicBezTo>
                  <a:cubicBezTo>
                    <a:pt x="3410458" y="5619750"/>
                    <a:pt x="3394075" y="5664454"/>
                    <a:pt x="3313430" y="5673090"/>
                  </a:cubicBezTo>
                  <a:cubicBezTo>
                    <a:pt x="3299587" y="5683885"/>
                    <a:pt x="3253740" y="5804916"/>
                    <a:pt x="3180842" y="5760339"/>
                  </a:cubicBezTo>
                  <a:cubicBezTo>
                    <a:pt x="3149600" y="5828030"/>
                    <a:pt x="3189859" y="5824601"/>
                    <a:pt x="3106928" y="5789041"/>
                  </a:cubicBezTo>
                  <a:cubicBezTo>
                    <a:pt x="3071114" y="5771134"/>
                    <a:pt x="3036697" y="5855970"/>
                    <a:pt x="2982595" y="5846445"/>
                  </a:cubicBezTo>
                  <a:cubicBezTo>
                    <a:pt x="2965577" y="5839968"/>
                    <a:pt x="2889885" y="5805043"/>
                    <a:pt x="2823718" y="5834380"/>
                  </a:cubicBezTo>
                  <a:cubicBezTo>
                    <a:pt x="2827782" y="5855335"/>
                    <a:pt x="2752598" y="5819267"/>
                    <a:pt x="2724785" y="5893943"/>
                  </a:cubicBezTo>
                  <a:cubicBezTo>
                    <a:pt x="2668905" y="5851906"/>
                    <a:pt x="2762631" y="5855208"/>
                    <a:pt x="2618486" y="5876925"/>
                  </a:cubicBezTo>
                  <a:cubicBezTo>
                    <a:pt x="2623058" y="5847969"/>
                    <a:pt x="2555113" y="6012688"/>
                    <a:pt x="2439416" y="6001258"/>
                  </a:cubicBezTo>
                  <a:cubicBezTo>
                    <a:pt x="2384806" y="6023102"/>
                    <a:pt x="2264537" y="5937377"/>
                    <a:pt x="2210562" y="6047232"/>
                  </a:cubicBezTo>
                  <a:cubicBezTo>
                    <a:pt x="2215896" y="6017006"/>
                    <a:pt x="2133219" y="5935853"/>
                    <a:pt x="1963801" y="5988939"/>
                  </a:cubicBezTo>
                  <a:cubicBezTo>
                    <a:pt x="1862582" y="6067171"/>
                    <a:pt x="1789684" y="5874512"/>
                    <a:pt x="1517777" y="6056884"/>
                  </a:cubicBezTo>
                  <a:cubicBezTo>
                    <a:pt x="1440434" y="6109462"/>
                    <a:pt x="1359154" y="6112256"/>
                    <a:pt x="1249553" y="6180074"/>
                  </a:cubicBezTo>
                  <a:cubicBezTo>
                    <a:pt x="1186180" y="6235954"/>
                    <a:pt x="996315" y="6358255"/>
                    <a:pt x="911098" y="6290310"/>
                  </a:cubicBezTo>
                  <a:cubicBezTo>
                    <a:pt x="818134" y="6316599"/>
                    <a:pt x="807593" y="6252845"/>
                    <a:pt x="734187" y="6226175"/>
                  </a:cubicBezTo>
                  <a:cubicBezTo>
                    <a:pt x="647446" y="6290818"/>
                    <a:pt x="539623" y="6225159"/>
                    <a:pt x="416179" y="6347714"/>
                  </a:cubicBezTo>
                  <a:cubicBezTo>
                    <a:pt x="358775" y="6316853"/>
                    <a:pt x="230759" y="6339205"/>
                    <a:pt x="111252" y="6320536"/>
                  </a:cubicBezTo>
                  <a:cubicBezTo>
                    <a:pt x="63500" y="4554347"/>
                    <a:pt x="106172" y="2072005"/>
                    <a:pt x="99060" y="57912"/>
                  </a:cubicBezTo>
                  <a:cubicBezTo>
                    <a:pt x="0" y="0"/>
                    <a:pt x="387350" y="26924"/>
                    <a:pt x="485648" y="28448"/>
                  </a:cubicBezTo>
                  <a:cubicBezTo>
                    <a:pt x="832993" y="22479"/>
                    <a:pt x="1213739" y="20320"/>
                    <a:pt x="1592834" y="28321"/>
                  </a:cubicBezTo>
                  <a:cubicBezTo>
                    <a:pt x="2881122" y="6858"/>
                    <a:pt x="4462018" y="51181"/>
                    <a:pt x="5709793" y="11684"/>
                  </a:cubicBezTo>
                  <a:cubicBezTo>
                    <a:pt x="5819775" y="1368298"/>
                    <a:pt x="5671185" y="2970403"/>
                    <a:pt x="5761228" y="4349877"/>
                  </a:cubicBezTo>
                  <a:cubicBezTo>
                    <a:pt x="5636133" y="4620260"/>
                    <a:pt x="5938393" y="4553331"/>
                    <a:pt x="5522341" y="4721987"/>
                  </a:cubicBezTo>
                  <a:close/>
                </a:path>
              </a:pathLst>
            </a:custGeom>
            <a:blipFill>
              <a:blip r:embed="rId7"/>
              <a:stretch>
                <a:fillRect l="-33740" t="0" r="-33740" b="0"/>
              </a:stretch>
            </a:blipFill>
          </p:spPr>
        </p:sp>
      </p:grpSp>
      <p:grpSp>
        <p:nvGrpSpPr>
          <p:cNvPr name="Group 9" id="9"/>
          <p:cNvGrpSpPr/>
          <p:nvPr/>
        </p:nvGrpSpPr>
        <p:grpSpPr>
          <a:xfrm rot="0">
            <a:off x="2009838" y="3823496"/>
            <a:ext cx="3665033" cy="4140872"/>
            <a:chOff x="0" y="0"/>
            <a:chExt cx="5624576" cy="6354826"/>
          </a:xfrm>
        </p:grpSpPr>
        <p:sp>
          <p:nvSpPr>
            <p:cNvPr name="Freeform 10" id="10"/>
            <p:cNvSpPr/>
            <p:nvPr/>
          </p:nvSpPr>
          <p:spPr>
            <a:xfrm flipH="false" flipV="false" rot="0">
              <a:off x="-8128" y="-15494"/>
              <a:ext cx="6457061" cy="6428613"/>
            </a:xfrm>
            <a:custGeom>
              <a:avLst/>
              <a:gdLst/>
              <a:ahLst/>
              <a:cxnLst/>
              <a:rect r="r" b="b" t="t" l="l"/>
              <a:pathLst>
                <a:path h="6428613" w="6457061">
                  <a:moveTo>
                    <a:pt x="2030095" y="6351651"/>
                  </a:moveTo>
                  <a:cubicBezTo>
                    <a:pt x="1401318" y="6327775"/>
                    <a:pt x="615188" y="6428613"/>
                    <a:pt x="10922" y="6315202"/>
                  </a:cubicBezTo>
                  <a:cubicBezTo>
                    <a:pt x="29210" y="4220591"/>
                    <a:pt x="0" y="2131441"/>
                    <a:pt x="10414" y="33909"/>
                  </a:cubicBezTo>
                  <a:cubicBezTo>
                    <a:pt x="1531620" y="18923"/>
                    <a:pt x="3200908" y="0"/>
                    <a:pt x="4708779" y="36576"/>
                  </a:cubicBezTo>
                  <a:cubicBezTo>
                    <a:pt x="4705223" y="269748"/>
                    <a:pt x="4863084" y="555752"/>
                    <a:pt x="4998212" y="1024890"/>
                  </a:cubicBezTo>
                  <a:cubicBezTo>
                    <a:pt x="5065649" y="1450340"/>
                    <a:pt x="5018151" y="1983613"/>
                    <a:pt x="5156073" y="2395093"/>
                  </a:cubicBezTo>
                  <a:cubicBezTo>
                    <a:pt x="5119497" y="2433447"/>
                    <a:pt x="5235575" y="2533650"/>
                    <a:pt x="5241671" y="2606294"/>
                  </a:cubicBezTo>
                  <a:cubicBezTo>
                    <a:pt x="5221351" y="2797937"/>
                    <a:pt x="5321808" y="2871978"/>
                    <a:pt x="5347462" y="3146044"/>
                  </a:cubicBezTo>
                  <a:cubicBezTo>
                    <a:pt x="5378577" y="3134360"/>
                    <a:pt x="5333111" y="3297936"/>
                    <a:pt x="5358511" y="3464179"/>
                  </a:cubicBezTo>
                  <a:cubicBezTo>
                    <a:pt x="5366131" y="3580003"/>
                    <a:pt x="5444109" y="3753231"/>
                    <a:pt x="5446395" y="3869563"/>
                  </a:cubicBezTo>
                  <a:cubicBezTo>
                    <a:pt x="5430012" y="4118229"/>
                    <a:pt x="5451221" y="4418330"/>
                    <a:pt x="5427980" y="4713351"/>
                  </a:cubicBezTo>
                  <a:cubicBezTo>
                    <a:pt x="5468239" y="4858131"/>
                    <a:pt x="5548884" y="5101717"/>
                    <a:pt x="5603494" y="5491480"/>
                  </a:cubicBezTo>
                  <a:cubicBezTo>
                    <a:pt x="5603748" y="5699887"/>
                    <a:pt x="5537581" y="5837428"/>
                    <a:pt x="5632196" y="6181598"/>
                  </a:cubicBezTo>
                  <a:cubicBezTo>
                    <a:pt x="5491861" y="6407658"/>
                    <a:pt x="6457061" y="6366510"/>
                    <a:pt x="2030095" y="6351651"/>
                  </a:cubicBezTo>
                  <a:close/>
                </a:path>
              </a:pathLst>
            </a:custGeom>
            <a:blipFill>
              <a:blip r:embed="rId8"/>
              <a:stretch>
                <a:fillRect l="-69578" t="0" r="0" b="0"/>
              </a:stretch>
            </a:blipFill>
          </p:spPr>
        </p:sp>
      </p:grpSp>
      <p:grpSp>
        <p:nvGrpSpPr>
          <p:cNvPr name="Group 11" id="11"/>
          <p:cNvGrpSpPr/>
          <p:nvPr/>
        </p:nvGrpSpPr>
        <p:grpSpPr>
          <a:xfrm rot="0">
            <a:off x="6459975" y="4401734"/>
            <a:ext cx="5368050" cy="3562634"/>
            <a:chOff x="0" y="0"/>
            <a:chExt cx="6351016" cy="4215003"/>
          </a:xfrm>
        </p:grpSpPr>
        <p:sp>
          <p:nvSpPr>
            <p:cNvPr name="Freeform 12" id="12"/>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9"/>
              <a:stretch>
                <a:fillRect l="0" t="-193" r="0" b="-193"/>
              </a:stretch>
            </a:blipFill>
          </p:spPr>
        </p:sp>
      </p:grpSp>
      <p:sp>
        <p:nvSpPr>
          <p:cNvPr name="TextBox 13" id="13"/>
          <p:cNvSpPr txBox="true"/>
          <p:nvPr/>
        </p:nvSpPr>
        <p:spPr>
          <a:xfrm rot="0">
            <a:off x="4668338" y="868887"/>
            <a:ext cx="8951325" cy="2542235"/>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documentation</a:t>
            </a:r>
          </a:p>
        </p:txBody>
      </p:sp>
      <p:sp>
        <p:nvSpPr>
          <p:cNvPr name="Freeform 14" id="14"/>
          <p:cNvSpPr/>
          <p:nvPr/>
        </p:nvSpPr>
        <p:spPr>
          <a:xfrm flipH="false" flipV="true" rot="0">
            <a:off x="-209869" y="7844453"/>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10"/>
            <a:stretch>
              <a:fillRect l="0" t="0" r="0" b="0"/>
            </a:stretch>
          </a:blipFill>
        </p:spPr>
      </p:sp>
      <p:sp>
        <p:nvSpPr>
          <p:cNvPr name="Freeform 15" id="15"/>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11"/>
            <a:stretch>
              <a:fillRect l="0" t="0" r="0" b="0"/>
            </a:stretch>
          </a:blipFill>
        </p:spPr>
      </p:sp>
      <p:sp>
        <p:nvSpPr>
          <p:cNvPr name="Freeform 16" id="16"/>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12"/>
            <a:stretch>
              <a:fillRect l="0" t="0" r="0" b="0"/>
            </a:stretch>
          </a:blipFill>
        </p:spPr>
      </p:sp>
      <p:sp>
        <p:nvSpPr>
          <p:cNvPr name="Freeform 17" id="17"/>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3"/>
            <a:stretch>
              <a:fillRect l="0" t="0" r="0" b="0"/>
            </a:stretch>
          </a:blipFill>
        </p:spPr>
      </p:sp>
      <p:sp>
        <p:nvSpPr>
          <p:cNvPr name="Freeform 18" id="18"/>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4"/>
            <a:stretch>
              <a:fillRect l="0" t="-3816" r="0" b="-3816"/>
            </a:stretch>
          </a:blipFill>
        </p:spPr>
      </p:sp>
      <p:sp>
        <p:nvSpPr>
          <p:cNvPr name="TextBox 19" id="19"/>
          <p:cNvSpPr txBox="true"/>
          <p:nvPr/>
        </p:nvSpPr>
        <p:spPr>
          <a:xfrm rot="0">
            <a:off x="4668377" y="3363406"/>
            <a:ext cx="8951247" cy="349250"/>
          </a:xfrm>
          <a:prstGeom prst="rect">
            <a:avLst/>
          </a:prstGeom>
        </p:spPr>
        <p:txBody>
          <a:bodyPr anchor="t" rtlCol="false" tIns="0" lIns="0" bIns="0" rIns="0">
            <a:spAutoFit/>
          </a:bodyPr>
          <a:lstStyle/>
          <a:p>
            <a:pPr algn="ctr">
              <a:lnSpc>
                <a:spcPts val="2800"/>
              </a:lnSpc>
              <a:spcBef>
                <a:spcPct val="0"/>
              </a:spcBef>
            </a:pPr>
            <a:r>
              <a:rPr lang="en-US" sz="2000">
                <a:solidFill>
                  <a:srgbClr val="623416"/>
                </a:solidFill>
                <a:latin typeface="Harnet Serif"/>
                <a:ea typeface="Harnet Serif"/>
                <a:cs typeface="Harnet Serif"/>
                <a:sym typeface="Harnet Serif"/>
              </a:rPr>
              <a:t>p.s. fashion part</a:t>
            </a:r>
          </a:p>
        </p:txBody>
      </p:sp>
    </p:spTree>
  </p:cSld>
  <p:clrMapOvr>
    <a:masterClrMapping/>
  </p:clrMapOvr>
  <p:transition spd="slow">
    <p:push dir="l"/>
  </p:transition>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670060" y="282168"/>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TextBox 7" id="7"/>
          <p:cNvSpPr txBox="true"/>
          <p:nvPr/>
        </p:nvSpPr>
        <p:spPr>
          <a:xfrm rot="0">
            <a:off x="5162670" y="243840"/>
            <a:ext cx="7962661" cy="2474351"/>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Key Features</a:t>
            </a:r>
          </a:p>
        </p:txBody>
      </p:sp>
      <p:sp>
        <p:nvSpPr>
          <p:cNvPr name="Freeform 8" id="8"/>
          <p:cNvSpPr/>
          <p:nvPr/>
        </p:nvSpPr>
        <p:spPr>
          <a:xfrm flipH="false" flipV="false" rot="0">
            <a:off x="2635047" y="2836905"/>
            <a:ext cx="1551442" cy="1053041"/>
          </a:xfrm>
          <a:custGeom>
            <a:avLst/>
            <a:gdLst/>
            <a:ahLst/>
            <a:cxnLst/>
            <a:rect r="r" b="b" t="t" l="l"/>
            <a:pathLst>
              <a:path h="1053041" w="1551442">
                <a:moveTo>
                  <a:pt x="0" y="0"/>
                </a:moveTo>
                <a:lnTo>
                  <a:pt x="1551442" y="0"/>
                </a:lnTo>
                <a:lnTo>
                  <a:pt x="1551442" y="1053041"/>
                </a:lnTo>
                <a:lnTo>
                  <a:pt x="0" y="10530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3181037" y="2858488"/>
            <a:ext cx="459462" cy="905099"/>
          </a:xfrm>
          <a:prstGeom prst="rect">
            <a:avLst/>
          </a:prstGeom>
        </p:spPr>
        <p:txBody>
          <a:bodyPr anchor="t" rtlCol="false" tIns="0" lIns="0" bIns="0" rIns="0">
            <a:spAutoFit/>
          </a:bodyPr>
          <a:lstStyle/>
          <a:p>
            <a:pPr algn="ctr">
              <a:lnSpc>
                <a:spcPts val="7405"/>
              </a:lnSpc>
            </a:pPr>
            <a:r>
              <a:rPr lang="en-US" sz="5289">
                <a:solidFill>
                  <a:srgbClr val="FFFFFF"/>
                </a:solidFill>
                <a:latin typeface="RUMBLE BRAVE"/>
                <a:ea typeface="RUMBLE BRAVE"/>
                <a:cs typeface="RUMBLE BRAVE"/>
                <a:sym typeface="RUMBLE BRAVE"/>
              </a:rPr>
              <a:t>1</a:t>
            </a:r>
          </a:p>
        </p:txBody>
      </p:sp>
      <p:sp>
        <p:nvSpPr>
          <p:cNvPr name="Freeform 10" id="10"/>
          <p:cNvSpPr/>
          <p:nvPr/>
        </p:nvSpPr>
        <p:spPr>
          <a:xfrm flipH="false" flipV="false" rot="0">
            <a:off x="8275431" y="2836905"/>
            <a:ext cx="1551442" cy="1053041"/>
          </a:xfrm>
          <a:custGeom>
            <a:avLst/>
            <a:gdLst/>
            <a:ahLst/>
            <a:cxnLst/>
            <a:rect r="r" b="b" t="t" l="l"/>
            <a:pathLst>
              <a:path h="1053041" w="1551442">
                <a:moveTo>
                  <a:pt x="0" y="0"/>
                </a:moveTo>
                <a:lnTo>
                  <a:pt x="1551443" y="0"/>
                </a:lnTo>
                <a:lnTo>
                  <a:pt x="1551443" y="1053041"/>
                </a:lnTo>
                <a:lnTo>
                  <a:pt x="0" y="10530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8821422" y="2858488"/>
            <a:ext cx="459462" cy="905099"/>
          </a:xfrm>
          <a:prstGeom prst="rect">
            <a:avLst/>
          </a:prstGeom>
        </p:spPr>
        <p:txBody>
          <a:bodyPr anchor="t" rtlCol="false" tIns="0" lIns="0" bIns="0" rIns="0">
            <a:spAutoFit/>
          </a:bodyPr>
          <a:lstStyle/>
          <a:p>
            <a:pPr algn="ctr">
              <a:lnSpc>
                <a:spcPts val="7405"/>
              </a:lnSpc>
            </a:pPr>
            <a:r>
              <a:rPr lang="en-US" sz="5289">
                <a:solidFill>
                  <a:srgbClr val="FFFFFF"/>
                </a:solidFill>
                <a:latin typeface="RUMBLE BRAVE"/>
                <a:ea typeface="RUMBLE BRAVE"/>
                <a:cs typeface="RUMBLE BRAVE"/>
                <a:sym typeface="RUMBLE BRAVE"/>
              </a:rPr>
              <a:t>2</a:t>
            </a:r>
          </a:p>
        </p:txBody>
      </p:sp>
      <p:sp>
        <p:nvSpPr>
          <p:cNvPr name="Freeform 12" id="12"/>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9"/>
            <a:stretch>
              <a:fillRect l="0" t="0" r="0" b="0"/>
            </a:stretch>
          </a:blipFill>
        </p:spPr>
      </p:sp>
      <p:sp>
        <p:nvSpPr>
          <p:cNvPr name="Freeform 13" id="13"/>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0"/>
            <a:stretch>
              <a:fillRect l="0" t="0" r="0" b="0"/>
            </a:stretch>
          </a:blipFill>
        </p:spPr>
      </p:sp>
      <p:sp>
        <p:nvSpPr>
          <p:cNvPr name="Freeform 14" id="14"/>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1"/>
            <a:stretch>
              <a:fillRect l="0" t="-3816" r="0" b="-3816"/>
            </a:stretch>
          </a:blipFill>
        </p:spPr>
      </p:sp>
      <p:sp>
        <p:nvSpPr>
          <p:cNvPr name="Freeform 15" id="15"/>
          <p:cNvSpPr/>
          <p:nvPr/>
        </p:nvSpPr>
        <p:spPr>
          <a:xfrm flipH="false" flipV="true" rot="0">
            <a:off x="-209869" y="7844453"/>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12"/>
            <a:stretch>
              <a:fillRect l="0" t="0" r="0" b="0"/>
            </a:stretch>
          </a:blipFill>
        </p:spPr>
      </p:sp>
      <p:sp>
        <p:nvSpPr>
          <p:cNvPr name="Freeform 16" id="16"/>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13"/>
            <a:stretch>
              <a:fillRect l="0" t="0" r="0" b="0"/>
            </a:stretch>
          </a:blipFill>
        </p:spPr>
      </p:sp>
      <p:sp>
        <p:nvSpPr>
          <p:cNvPr name="Freeform 17" id="17"/>
          <p:cNvSpPr/>
          <p:nvPr/>
        </p:nvSpPr>
        <p:spPr>
          <a:xfrm flipH="false" flipV="false" rot="0">
            <a:off x="13917782" y="2836905"/>
            <a:ext cx="1551442" cy="1053041"/>
          </a:xfrm>
          <a:custGeom>
            <a:avLst/>
            <a:gdLst/>
            <a:ahLst/>
            <a:cxnLst/>
            <a:rect r="r" b="b" t="t" l="l"/>
            <a:pathLst>
              <a:path h="1053041" w="1551442">
                <a:moveTo>
                  <a:pt x="0" y="0"/>
                </a:moveTo>
                <a:lnTo>
                  <a:pt x="1551442" y="0"/>
                </a:lnTo>
                <a:lnTo>
                  <a:pt x="1551442" y="1053041"/>
                </a:lnTo>
                <a:lnTo>
                  <a:pt x="0" y="10530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8" id="18"/>
          <p:cNvSpPr txBox="true"/>
          <p:nvPr/>
        </p:nvSpPr>
        <p:spPr>
          <a:xfrm rot="0">
            <a:off x="14532906" y="2858488"/>
            <a:ext cx="321194" cy="905099"/>
          </a:xfrm>
          <a:prstGeom prst="rect">
            <a:avLst/>
          </a:prstGeom>
        </p:spPr>
        <p:txBody>
          <a:bodyPr anchor="t" rtlCol="false" tIns="0" lIns="0" bIns="0" rIns="0">
            <a:spAutoFit/>
          </a:bodyPr>
          <a:lstStyle/>
          <a:p>
            <a:pPr algn="ctr">
              <a:lnSpc>
                <a:spcPts val="7405"/>
              </a:lnSpc>
            </a:pPr>
            <a:r>
              <a:rPr lang="en-US" sz="5289">
                <a:solidFill>
                  <a:srgbClr val="FFFFFF"/>
                </a:solidFill>
                <a:latin typeface="RUMBLE BRAVE"/>
                <a:ea typeface="RUMBLE BRAVE"/>
                <a:cs typeface="RUMBLE BRAVE"/>
                <a:sym typeface="RUMBLE BRAVE"/>
              </a:rPr>
              <a:t>3</a:t>
            </a:r>
          </a:p>
        </p:txBody>
      </p:sp>
      <p:sp>
        <p:nvSpPr>
          <p:cNvPr name="TextBox 19" id="19"/>
          <p:cNvSpPr txBox="true"/>
          <p:nvPr/>
        </p:nvSpPr>
        <p:spPr>
          <a:xfrm rot="0">
            <a:off x="1530565" y="3892202"/>
            <a:ext cx="3663779" cy="614182"/>
          </a:xfrm>
          <a:prstGeom prst="rect">
            <a:avLst/>
          </a:prstGeom>
        </p:spPr>
        <p:txBody>
          <a:bodyPr anchor="t" rtlCol="false" tIns="0" lIns="0" bIns="0" rIns="0">
            <a:spAutoFit/>
          </a:bodyPr>
          <a:lstStyle/>
          <a:p>
            <a:pPr algn="ctr">
              <a:lnSpc>
                <a:spcPts val="4942"/>
              </a:lnSpc>
              <a:spcBef>
                <a:spcPct val="0"/>
              </a:spcBef>
            </a:pPr>
            <a:r>
              <a:rPr lang="en-US" sz="3530">
                <a:solidFill>
                  <a:srgbClr val="623416"/>
                </a:solidFill>
                <a:latin typeface="RUMBLE BRAVE"/>
                <a:ea typeface="RUMBLE BRAVE"/>
                <a:cs typeface="RUMBLE BRAVE"/>
                <a:sym typeface="RUMBLE BRAVE"/>
              </a:rPr>
              <a:t>Categorized Navigation</a:t>
            </a:r>
          </a:p>
        </p:txBody>
      </p:sp>
      <p:sp>
        <p:nvSpPr>
          <p:cNvPr name="TextBox 20" id="20"/>
          <p:cNvSpPr txBox="true"/>
          <p:nvPr/>
        </p:nvSpPr>
        <p:spPr>
          <a:xfrm rot="0">
            <a:off x="1551747" y="4484352"/>
            <a:ext cx="3417317" cy="1231933"/>
          </a:xfrm>
          <a:prstGeom prst="rect">
            <a:avLst/>
          </a:prstGeom>
        </p:spPr>
        <p:txBody>
          <a:bodyPr anchor="t" rtlCol="false" tIns="0" lIns="0" bIns="0" rIns="0">
            <a:spAutoFit/>
          </a:bodyPr>
          <a:lstStyle/>
          <a:p>
            <a:pPr algn="ctr">
              <a:lnSpc>
                <a:spcPts val="3294"/>
              </a:lnSpc>
              <a:spcBef>
                <a:spcPct val="0"/>
              </a:spcBef>
            </a:pPr>
            <a:r>
              <a:rPr lang="en-US" sz="2353">
                <a:solidFill>
                  <a:srgbClr val="623416"/>
                </a:solidFill>
                <a:latin typeface="Harnet Serif"/>
                <a:ea typeface="Harnet Serif"/>
                <a:cs typeface="Harnet Serif"/>
                <a:sym typeface="Harnet Serif"/>
              </a:rPr>
              <a:t>Intui</a:t>
            </a:r>
            <a:r>
              <a:rPr lang="en-US" sz="2353">
                <a:solidFill>
                  <a:srgbClr val="623416"/>
                </a:solidFill>
                <a:latin typeface="Harnet Serif"/>
                <a:ea typeface="Harnet Serif"/>
                <a:cs typeface="Harnet Serif"/>
                <a:sym typeface="Harnet Serif"/>
              </a:rPr>
              <a:t>t</a:t>
            </a:r>
            <a:r>
              <a:rPr lang="en-US" sz="2353">
                <a:solidFill>
                  <a:srgbClr val="623416"/>
                </a:solidFill>
                <a:latin typeface="Harnet Serif"/>
                <a:ea typeface="Harnet Serif"/>
                <a:cs typeface="Harnet Serif"/>
                <a:sym typeface="Harnet Serif"/>
              </a:rPr>
              <a:t>ive "Art," "History," "Fashion" sections for easy browsing.</a:t>
            </a:r>
          </a:p>
        </p:txBody>
      </p:sp>
      <p:sp>
        <p:nvSpPr>
          <p:cNvPr name="TextBox 21" id="21"/>
          <p:cNvSpPr txBox="true"/>
          <p:nvPr/>
        </p:nvSpPr>
        <p:spPr>
          <a:xfrm rot="0">
            <a:off x="12423227" y="3892202"/>
            <a:ext cx="4744648" cy="614182"/>
          </a:xfrm>
          <a:prstGeom prst="rect">
            <a:avLst/>
          </a:prstGeom>
        </p:spPr>
        <p:txBody>
          <a:bodyPr anchor="t" rtlCol="false" tIns="0" lIns="0" bIns="0" rIns="0">
            <a:spAutoFit/>
          </a:bodyPr>
          <a:lstStyle/>
          <a:p>
            <a:pPr algn="ctr">
              <a:lnSpc>
                <a:spcPts val="4942"/>
              </a:lnSpc>
              <a:spcBef>
                <a:spcPct val="0"/>
              </a:spcBef>
            </a:pPr>
            <a:r>
              <a:rPr lang="en-US" sz="3530">
                <a:solidFill>
                  <a:srgbClr val="623416"/>
                </a:solidFill>
                <a:latin typeface="RUMBLE BRAVE"/>
                <a:ea typeface="RUMBLE BRAVE"/>
                <a:cs typeface="RUMBLE BRAVE"/>
                <a:sym typeface="RUMBLE BRAVE"/>
              </a:rPr>
              <a:t>Curated Educational Content</a:t>
            </a:r>
          </a:p>
        </p:txBody>
      </p:sp>
      <p:sp>
        <p:nvSpPr>
          <p:cNvPr name="TextBox 22" id="22"/>
          <p:cNvSpPr txBox="true"/>
          <p:nvPr/>
        </p:nvSpPr>
        <p:spPr>
          <a:xfrm rot="0">
            <a:off x="12984844" y="4484352"/>
            <a:ext cx="3417317" cy="817239"/>
          </a:xfrm>
          <a:prstGeom prst="rect">
            <a:avLst/>
          </a:prstGeom>
        </p:spPr>
        <p:txBody>
          <a:bodyPr anchor="t" rtlCol="false" tIns="0" lIns="0" bIns="0" rIns="0">
            <a:spAutoFit/>
          </a:bodyPr>
          <a:lstStyle/>
          <a:p>
            <a:pPr algn="ctr">
              <a:lnSpc>
                <a:spcPts val="3294"/>
              </a:lnSpc>
              <a:spcBef>
                <a:spcPct val="0"/>
              </a:spcBef>
            </a:pPr>
            <a:r>
              <a:rPr lang="en-US" sz="2353">
                <a:solidFill>
                  <a:srgbClr val="623416"/>
                </a:solidFill>
                <a:latin typeface="Harnet Serif"/>
                <a:ea typeface="Harnet Serif"/>
                <a:cs typeface="Harnet Serif"/>
                <a:sym typeface="Harnet Serif"/>
              </a:rPr>
              <a:t>Wel</a:t>
            </a:r>
            <a:r>
              <a:rPr lang="en-US" sz="2353">
                <a:solidFill>
                  <a:srgbClr val="623416"/>
                </a:solidFill>
                <a:latin typeface="Harnet Serif"/>
                <a:ea typeface="Harnet Serif"/>
                <a:cs typeface="Harnet Serif"/>
                <a:sym typeface="Harnet Serif"/>
              </a:rPr>
              <a:t>l-researched </a:t>
            </a:r>
            <a:r>
              <a:rPr lang="en-US" sz="2353">
                <a:solidFill>
                  <a:srgbClr val="623416"/>
                </a:solidFill>
                <a:latin typeface="Harnet Serif"/>
                <a:ea typeface="Harnet Serif"/>
                <a:cs typeface="Harnet Serif"/>
                <a:sym typeface="Harnet Serif"/>
              </a:rPr>
              <a:t>info, fun facts, quizzes</a:t>
            </a:r>
          </a:p>
        </p:txBody>
      </p:sp>
      <p:sp>
        <p:nvSpPr>
          <p:cNvPr name="TextBox 23" id="23"/>
          <p:cNvSpPr txBox="true"/>
          <p:nvPr/>
        </p:nvSpPr>
        <p:spPr>
          <a:xfrm rot="0">
            <a:off x="6778600" y="3892202"/>
            <a:ext cx="4749201" cy="614182"/>
          </a:xfrm>
          <a:prstGeom prst="rect">
            <a:avLst/>
          </a:prstGeom>
        </p:spPr>
        <p:txBody>
          <a:bodyPr anchor="t" rtlCol="false" tIns="0" lIns="0" bIns="0" rIns="0">
            <a:spAutoFit/>
          </a:bodyPr>
          <a:lstStyle/>
          <a:p>
            <a:pPr algn="ctr">
              <a:lnSpc>
                <a:spcPts val="4942"/>
              </a:lnSpc>
              <a:spcBef>
                <a:spcPct val="0"/>
              </a:spcBef>
            </a:pPr>
            <a:r>
              <a:rPr lang="en-US" sz="3530">
                <a:solidFill>
                  <a:srgbClr val="623416"/>
                </a:solidFill>
                <a:latin typeface="RUMBLE BRAVE"/>
                <a:ea typeface="RUMBLE BRAVE"/>
                <a:cs typeface="RUMBLE BRAVE"/>
                <a:sym typeface="RUMBLE BRAVE"/>
              </a:rPr>
              <a:t>Interactive Learning Modules</a:t>
            </a:r>
          </a:p>
        </p:txBody>
      </p:sp>
      <p:sp>
        <p:nvSpPr>
          <p:cNvPr name="TextBox 24" id="24"/>
          <p:cNvSpPr txBox="true"/>
          <p:nvPr/>
        </p:nvSpPr>
        <p:spPr>
          <a:xfrm rot="0">
            <a:off x="7342494" y="4484352"/>
            <a:ext cx="3417317" cy="817239"/>
          </a:xfrm>
          <a:prstGeom prst="rect">
            <a:avLst/>
          </a:prstGeom>
        </p:spPr>
        <p:txBody>
          <a:bodyPr anchor="t" rtlCol="false" tIns="0" lIns="0" bIns="0" rIns="0">
            <a:spAutoFit/>
          </a:bodyPr>
          <a:lstStyle/>
          <a:p>
            <a:pPr algn="ctr">
              <a:lnSpc>
                <a:spcPts val="3294"/>
              </a:lnSpc>
              <a:spcBef>
                <a:spcPct val="0"/>
              </a:spcBef>
            </a:pPr>
            <a:r>
              <a:rPr lang="en-US" sz="2353">
                <a:solidFill>
                  <a:srgbClr val="623416"/>
                </a:solidFill>
                <a:latin typeface="Harnet Serif"/>
                <a:ea typeface="Harnet Serif"/>
                <a:cs typeface="Harnet Serif"/>
                <a:sym typeface="Harnet Serif"/>
              </a:rPr>
              <a:t>Quick summary of AI Art, Mini-Games, AI Chatbot</a:t>
            </a:r>
          </a:p>
        </p:txBody>
      </p:sp>
      <p:sp>
        <p:nvSpPr>
          <p:cNvPr name="Freeform 25" id="25"/>
          <p:cNvSpPr/>
          <p:nvPr/>
        </p:nvSpPr>
        <p:spPr>
          <a:xfrm flipH="false" flipV="false" rot="0">
            <a:off x="5157016" y="6297191"/>
            <a:ext cx="1551442" cy="1053041"/>
          </a:xfrm>
          <a:custGeom>
            <a:avLst/>
            <a:gdLst/>
            <a:ahLst/>
            <a:cxnLst/>
            <a:rect r="r" b="b" t="t" l="l"/>
            <a:pathLst>
              <a:path h="1053041" w="1551442">
                <a:moveTo>
                  <a:pt x="0" y="0"/>
                </a:moveTo>
                <a:lnTo>
                  <a:pt x="1551442" y="0"/>
                </a:lnTo>
                <a:lnTo>
                  <a:pt x="1551442" y="1053042"/>
                </a:lnTo>
                <a:lnTo>
                  <a:pt x="0" y="105304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6" id="26"/>
          <p:cNvSpPr txBox="true"/>
          <p:nvPr/>
        </p:nvSpPr>
        <p:spPr>
          <a:xfrm rot="0">
            <a:off x="5703006" y="6318775"/>
            <a:ext cx="459462" cy="905099"/>
          </a:xfrm>
          <a:prstGeom prst="rect">
            <a:avLst/>
          </a:prstGeom>
        </p:spPr>
        <p:txBody>
          <a:bodyPr anchor="t" rtlCol="false" tIns="0" lIns="0" bIns="0" rIns="0">
            <a:spAutoFit/>
          </a:bodyPr>
          <a:lstStyle/>
          <a:p>
            <a:pPr algn="ctr">
              <a:lnSpc>
                <a:spcPts val="7405"/>
              </a:lnSpc>
            </a:pPr>
            <a:r>
              <a:rPr lang="en-US" sz="5289">
                <a:solidFill>
                  <a:srgbClr val="FFFFFF"/>
                </a:solidFill>
                <a:latin typeface="RUMBLE BRAVE"/>
                <a:ea typeface="RUMBLE BRAVE"/>
                <a:cs typeface="RUMBLE BRAVE"/>
                <a:sym typeface="RUMBLE BRAVE"/>
              </a:rPr>
              <a:t>4</a:t>
            </a:r>
          </a:p>
        </p:txBody>
      </p:sp>
      <p:sp>
        <p:nvSpPr>
          <p:cNvPr name="Freeform 27" id="27"/>
          <p:cNvSpPr/>
          <p:nvPr/>
        </p:nvSpPr>
        <p:spPr>
          <a:xfrm flipH="false" flipV="false" rot="0">
            <a:off x="10797401" y="6297191"/>
            <a:ext cx="1551442" cy="1053041"/>
          </a:xfrm>
          <a:custGeom>
            <a:avLst/>
            <a:gdLst/>
            <a:ahLst/>
            <a:cxnLst/>
            <a:rect r="r" b="b" t="t" l="l"/>
            <a:pathLst>
              <a:path h="1053041" w="1551442">
                <a:moveTo>
                  <a:pt x="0" y="0"/>
                </a:moveTo>
                <a:lnTo>
                  <a:pt x="1551442" y="0"/>
                </a:lnTo>
                <a:lnTo>
                  <a:pt x="1551442" y="1053042"/>
                </a:lnTo>
                <a:lnTo>
                  <a:pt x="0" y="105304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8" id="28"/>
          <p:cNvSpPr txBox="true"/>
          <p:nvPr/>
        </p:nvSpPr>
        <p:spPr>
          <a:xfrm rot="0">
            <a:off x="11343391" y="6318775"/>
            <a:ext cx="459462" cy="905099"/>
          </a:xfrm>
          <a:prstGeom prst="rect">
            <a:avLst/>
          </a:prstGeom>
        </p:spPr>
        <p:txBody>
          <a:bodyPr anchor="t" rtlCol="false" tIns="0" lIns="0" bIns="0" rIns="0">
            <a:spAutoFit/>
          </a:bodyPr>
          <a:lstStyle/>
          <a:p>
            <a:pPr algn="ctr">
              <a:lnSpc>
                <a:spcPts val="7405"/>
              </a:lnSpc>
            </a:pPr>
            <a:r>
              <a:rPr lang="en-US" sz="5289">
                <a:solidFill>
                  <a:srgbClr val="FFFFFF"/>
                </a:solidFill>
                <a:latin typeface="RUMBLE BRAVE"/>
                <a:ea typeface="RUMBLE BRAVE"/>
                <a:cs typeface="RUMBLE BRAVE"/>
                <a:sym typeface="RUMBLE BRAVE"/>
              </a:rPr>
              <a:t>5</a:t>
            </a:r>
          </a:p>
        </p:txBody>
      </p:sp>
      <p:sp>
        <p:nvSpPr>
          <p:cNvPr name="TextBox 29" id="29"/>
          <p:cNvSpPr txBox="true"/>
          <p:nvPr/>
        </p:nvSpPr>
        <p:spPr>
          <a:xfrm rot="0">
            <a:off x="3918739" y="7352489"/>
            <a:ext cx="3931370" cy="614182"/>
          </a:xfrm>
          <a:prstGeom prst="rect">
            <a:avLst/>
          </a:prstGeom>
        </p:spPr>
        <p:txBody>
          <a:bodyPr anchor="t" rtlCol="false" tIns="0" lIns="0" bIns="0" rIns="0">
            <a:spAutoFit/>
          </a:bodyPr>
          <a:lstStyle/>
          <a:p>
            <a:pPr algn="ctr">
              <a:lnSpc>
                <a:spcPts val="4942"/>
              </a:lnSpc>
              <a:spcBef>
                <a:spcPct val="0"/>
              </a:spcBef>
            </a:pPr>
            <a:r>
              <a:rPr lang="en-US" sz="3530">
                <a:solidFill>
                  <a:srgbClr val="623416"/>
                </a:solidFill>
                <a:latin typeface="RUMBLE BRAVE"/>
                <a:ea typeface="RUMBLE BRAVE"/>
                <a:cs typeface="RUMBLE BRAVE"/>
                <a:sym typeface="RUMBLE BRAVE"/>
              </a:rPr>
              <a:t>Immersive Video Content</a:t>
            </a:r>
          </a:p>
        </p:txBody>
      </p:sp>
      <p:sp>
        <p:nvSpPr>
          <p:cNvPr name="TextBox 30" id="30"/>
          <p:cNvSpPr txBox="true"/>
          <p:nvPr/>
        </p:nvSpPr>
        <p:spPr>
          <a:xfrm rot="0">
            <a:off x="4073717" y="7944639"/>
            <a:ext cx="3417317" cy="817239"/>
          </a:xfrm>
          <a:prstGeom prst="rect">
            <a:avLst/>
          </a:prstGeom>
        </p:spPr>
        <p:txBody>
          <a:bodyPr anchor="t" rtlCol="false" tIns="0" lIns="0" bIns="0" rIns="0">
            <a:spAutoFit/>
          </a:bodyPr>
          <a:lstStyle/>
          <a:p>
            <a:pPr algn="ctr">
              <a:lnSpc>
                <a:spcPts val="3294"/>
              </a:lnSpc>
              <a:spcBef>
                <a:spcPct val="0"/>
              </a:spcBef>
            </a:pPr>
            <a:r>
              <a:rPr lang="en-US" sz="2353">
                <a:solidFill>
                  <a:srgbClr val="623416"/>
                </a:solidFill>
                <a:latin typeface="Harnet Serif"/>
                <a:ea typeface="Harnet Serif"/>
                <a:cs typeface="Harnet Serif"/>
                <a:sym typeface="Harnet Serif"/>
              </a:rPr>
              <a:t>Visual journeys in History and Fashion</a:t>
            </a:r>
          </a:p>
        </p:txBody>
      </p:sp>
      <p:sp>
        <p:nvSpPr>
          <p:cNvPr name="TextBox 31" id="31"/>
          <p:cNvSpPr txBox="true"/>
          <p:nvPr/>
        </p:nvSpPr>
        <p:spPr>
          <a:xfrm rot="0">
            <a:off x="10281092" y="7352489"/>
            <a:ext cx="2788157" cy="614182"/>
          </a:xfrm>
          <a:prstGeom prst="rect">
            <a:avLst/>
          </a:prstGeom>
        </p:spPr>
        <p:txBody>
          <a:bodyPr anchor="t" rtlCol="false" tIns="0" lIns="0" bIns="0" rIns="0">
            <a:spAutoFit/>
          </a:bodyPr>
          <a:lstStyle/>
          <a:p>
            <a:pPr algn="ctr">
              <a:lnSpc>
                <a:spcPts val="4942"/>
              </a:lnSpc>
              <a:spcBef>
                <a:spcPct val="0"/>
              </a:spcBef>
            </a:pPr>
            <a:r>
              <a:rPr lang="en-US" sz="3530">
                <a:solidFill>
                  <a:srgbClr val="623416"/>
                </a:solidFill>
                <a:latin typeface="RUMBLE BRAVE"/>
                <a:ea typeface="RUMBLE BRAVE"/>
                <a:cs typeface="RUMBLE BRAVE"/>
                <a:sym typeface="RUMBLE BRAVE"/>
              </a:rPr>
              <a:t>Responsive Design</a:t>
            </a:r>
          </a:p>
        </p:txBody>
      </p:sp>
      <p:sp>
        <p:nvSpPr>
          <p:cNvPr name="TextBox 32" id="32"/>
          <p:cNvSpPr txBox="true"/>
          <p:nvPr/>
        </p:nvSpPr>
        <p:spPr>
          <a:xfrm rot="0">
            <a:off x="9864463" y="7944639"/>
            <a:ext cx="3417317" cy="1231933"/>
          </a:xfrm>
          <a:prstGeom prst="rect">
            <a:avLst/>
          </a:prstGeom>
        </p:spPr>
        <p:txBody>
          <a:bodyPr anchor="t" rtlCol="false" tIns="0" lIns="0" bIns="0" rIns="0">
            <a:spAutoFit/>
          </a:bodyPr>
          <a:lstStyle/>
          <a:p>
            <a:pPr algn="ctr">
              <a:lnSpc>
                <a:spcPts val="3294"/>
              </a:lnSpc>
              <a:spcBef>
                <a:spcPct val="0"/>
              </a:spcBef>
            </a:pPr>
            <a:r>
              <a:rPr lang="en-US" sz="2353">
                <a:solidFill>
                  <a:srgbClr val="623416"/>
                </a:solidFill>
                <a:latin typeface="Harnet Serif"/>
                <a:ea typeface="Harnet Serif"/>
                <a:cs typeface="Harnet Serif"/>
                <a:sym typeface="Harnet Serif"/>
              </a:rPr>
              <a:t>Accessible and optimised for all devices (desktop to mobile).</a:t>
            </a:r>
          </a:p>
        </p:txBody>
      </p:sp>
    </p:spTree>
  </p:cSld>
  <p:clrMapOvr>
    <a:masterClrMapping/>
  </p:clrMapOvr>
  <p:transition spd="slow">
    <p:push dir="l"/>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grpSp>
        <p:nvGrpSpPr>
          <p:cNvPr name="Group 7" id="7"/>
          <p:cNvGrpSpPr/>
          <p:nvPr/>
        </p:nvGrpSpPr>
        <p:grpSpPr>
          <a:xfrm rot="0">
            <a:off x="12406187" y="3807376"/>
            <a:ext cx="3540638" cy="3950760"/>
            <a:chOff x="0" y="0"/>
            <a:chExt cx="5678297" cy="6336030"/>
          </a:xfrm>
        </p:grpSpPr>
        <p:sp>
          <p:nvSpPr>
            <p:cNvPr name="Freeform 8" id="8"/>
            <p:cNvSpPr/>
            <p:nvPr/>
          </p:nvSpPr>
          <p:spPr>
            <a:xfrm flipH="false" flipV="false" rot="0">
              <a:off x="-82931" y="-11684"/>
              <a:ext cx="5938393" cy="6358255"/>
            </a:xfrm>
            <a:custGeom>
              <a:avLst/>
              <a:gdLst/>
              <a:ahLst/>
              <a:cxnLst/>
              <a:rect r="r" b="b" t="t" l="l"/>
              <a:pathLst>
                <a:path h="6358255" w="5938393">
                  <a:moveTo>
                    <a:pt x="5522341" y="4721987"/>
                  </a:moveTo>
                  <a:cubicBezTo>
                    <a:pt x="5446141" y="4828286"/>
                    <a:pt x="5429885" y="4863465"/>
                    <a:pt x="5318506" y="4855845"/>
                  </a:cubicBezTo>
                  <a:cubicBezTo>
                    <a:pt x="5319522" y="4874641"/>
                    <a:pt x="5335524" y="4886071"/>
                    <a:pt x="5309108" y="4890389"/>
                  </a:cubicBezTo>
                  <a:cubicBezTo>
                    <a:pt x="5285105" y="4945634"/>
                    <a:pt x="5181981" y="4875149"/>
                    <a:pt x="5195951" y="5024501"/>
                  </a:cubicBezTo>
                  <a:cubicBezTo>
                    <a:pt x="5134229" y="5014214"/>
                    <a:pt x="5063363" y="5116576"/>
                    <a:pt x="4972304" y="5124831"/>
                  </a:cubicBezTo>
                  <a:cubicBezTo>
                    <a:pt x="4896739" y="5108321"/>
                    <a:pt x="5124196" y="5162550"/>
                    <a:pt x="4644009" y="5248656"/>
                  </a:cubicBezTo>
                  <a:cubicBezTo>
                    <a:pt x="4648708" y="5282565"/>
                    <a:pt x="4515485" y="5174869"/>
                    <a:pt x="4552823" y="5222367"/>
                  </a:cubicBezTo>
                  <a:cubicBezTo>
                    <a:pt x="4467098" y="5196967"/>
                    <a:pt x="4500245" y="5326380"/>
                    <a:pt x="4398518" y="5230241"/>
                  </a:cubicBezTo>
                  <a:cubicBezTo>
                    <a:pt x="4304411" y="5295265"/>
                    <a:pt x="4203700" y="5284470"/>
                    <a:pt x="4002024" y="5332857"/>
                  </a:cubicBezTo>
                  <a:cubicBezTo>
                    <a:pt x="3968877" y="5394325"/>
                    <a:pt x="3977386" y="5344414"/>
                    <a:pt x="3810381" y="5431282"/>
                  </a:cubicBezTo>
                  <a:cubicBezTo>
                    <a:pt x="3826891" y="5356606"/>
                    <a:pt x="3701034" y="5461127"/>
                    <a:pt x="3696843" y="5463159"/>
                  </a:cubicBezTo>
                  <a:cubicBezTo>
                    <a:pt x="3576447" y="5495798"/>
                    <a:pt x="3623056" y="5626735"/>
                    <a:pt x="3490468" y="5630037"/>
                  </a:cubicBezTo>
                  <a:cubicBezTo>
                    <a:pt x="3466338" y="5574030"/>
                    <a:pt x="3469513" y="5664835"/>
                    <a:pt x="3412490" y="5616575"/>
                  </a:cubicBezTo>
                  <a:cubicBezTo>
                    <a:pt x="3410458" y="5619750"/>
                    <a:pt x="3394075" y="5664454"/>
                    <a:pt x="3313430" y="5673090"/>
                  </a:cubicBezTo>
                  <a:cubicBezTo>
                    <a:pt x="3299587" y="5683885"/>
                    <a:pt x="3253740" y="5804916"/>
                    <a:pt x="3180842" y="5760339"/>
                  </a:cubicBezTo>
                  <a:cubicBezTo>
                    <a:pt x="3149600" y="5828030"/>
                    <a:pt x="3189859" y="5824601"/>
                    <a:pt x="3106928" y="5789041"/>
                  </a:cubicBezTo>
                  <a:cubicBezTo>
                    <a:pt x="3071114" y="5771134"/>
                    <a:pt x="3036697" y="5855970"/>
                    <a:pt x="2982595" y="5846445"/>
                  </a:cubicBezTo>
                  <a:cubicBezTo>
                    <a:pt x="2965577" y="5839968"/>
                    <a:pt x="2889885" y="5805043"/>
                    <a:pt x="2823718" y="5834380"/>
                  </a:cubicBezTo>
                  <a:cubicBezTo>
                    <a:pt x="2827782" y="5855335"/>
                    <a:pt x="2752598" y="5819267"/>
                    <a:pt x="2724785" y="5893943"/>
                  </a:cubicBezTo>
                  <a:cubicBezTo>
                    <a:pt x="2668905" y="5851906"/>
                    <a:pt x="2762631" y="5855208"/>
                    <a:pt x="2618486" y="5876925"/>
                  </a:cubicBezTo>
                  <a:cubicBezTo>
                    <a:pt x="2623058" y="5847969"/>
                    <a:pt x="2555113" y="6012688"/>
                    <a:pt x="2439416" y="6001258"/>
                  </a:cubicBezTo>
                  <a:cubicBezTo>
                    <a:pt x="2384806" y="6023102"/>
                    <a:pt x="2264537" y="5937377"/>
                    <a:pt x="2210562" y="6047232"/>
                  </a:cubicBezTo>
                  <a:cubicBezTo>
                    <a:pt x="2215896" y="6017006"/>
                    <a:pt x="2133219" y="5935853"/>
                    <a:pt x="1963801" y="5988939"/>
                  </a:cubicBezTo>
                  <a:cubicBezTo>
                    <a:pt x="1862582" y="6067171"/>
                    <a:pt x="1789684" y="5874512"/>
                    <a:pt x="1517777" y="6056884"/>
                  </a:cubicBezTo>
                  <a:cubicBezTo>
                    <a:pt x="1440434" y="6109462"/>
                    <a:pt x="1359154" y="6112256"/>
                    <a:pt x="1249553" y="6180074"/>
                  </a:cubicBezTo>
                  <a:cubicBezTo>
                    <a:pt x="1186180" y="6235954"/>
                    <a:pt x="996315" y="6358255"/>
                    <a:pt x="911098" y="6290310"/>
                  </a:cubicBezTo>
                  <a:cubicBezTo>
                    <a:pt x="818134" y="6316599"/>
                    <a:pt x="807593" y="6252845"/>
                    <a:pt x="734187" y="6226175"/>
                  </a:cubicBezTo>
                  <a:cubicBezTo>
                    <a:pt x="647446" y="6290818"/>
                    <a:pt x="539623" y="6225159"/>
                    <a:pt x="416179" y="6347714"/>
                  </a:cubicBezTo>
                  <a:cubicBezTo>
                    <a:pt x="358775" y="6316853"/>
                    <a:pt x="230759" y="6339205"/>
                    <a:pt x="111252" y="6320536"/>
                  </a:cubicBezTo>
                  <a:cubicBezTo>
                    <a:pt x="63500" y="4554347"/>
                    <a:pt x="106172" y="2072005"/>
                    <a:pt x="99060" y="57912"/>
                  </a:cubicBezTo>
                  <a:cubicBezTo>
                    <a:pt x="0" y="0"/>
                    <a:pt x="387350" y="26924"/>
                    <a:pt x="485648" y="28448"/>
                  </a:cubicBezTo>
                  <a:cubicBezTo>
                    <a:pt x="832993" y="22479"/>
                    <a:pt x="1213739" y="20320"/>
                    <a:pt x="1592834" y="28321"/>
                  </a:cubicBezTo>
                  <a:cubicBezTo>
                    <a:pt x="2881122" y="6858"/>
                    <a:pt x="4462018" y="51181"/>
                    <a:pt x="5709793" y="11684"/>
                  </a:cubicBezTo>
                  <a:cubicBezTo>
                    <a:pt x="5819775" y="1368298"/>
                    <a:pt x="5671185" y="2970403"/>
                    <a:pt x="5761228" y="4349877"/>
                  </a:cubicBezTo>
                  <a:cubicBezTo>
                    <a:pt x="5636133" y="4620260"/>
                    <a:pt x="5938393" y="4553331"/>
                    <a:pt x="5522341" y="4721987"/>
                  </a:cubicBezTo>
                  <a:close/>
                </a:path>
              </a:pathLst>
            </a:custGeom>
            <a:blipFill>
              <a:blip r:embed="rId7"/>
              <a:stretch>
                <a:fillRect l="-33740" t="0" r="-33740" b="0"/>
              </a:stretch>
            </a:blipFill>
          </p:spPr>
        </p:sp>
      </p:grpSp>
      <p:grpSp>
        <p:nvGrpSpPr>
          <p:cNvPr name="Group 9" id="9"/>
          <p:cNvGrpSpPr/>
          <p:nvPr/>
        </p:nvGrpSpPr>
        <p:grpSpPr>
          <a:xfrm rot="0">
            <a:off x="2009838" y="3823496"/>
            <a:ext cx="3665033" cy="4140872"/>
            <a:chOff x="0" y="0"/>
            <a:chExt cx="5624576" cy="6354826"/>
          </a:xfrm>
        </p:grpSpPr>
        <p:sp>
          <p:nvSpPr>
            <p:cNvPr name="Freeform 10" id="10"/>
            <p:cNvSpPr/>
            <p:nvPr/>
          </p:nvSpPr>
          <p:spPr>
            <a:xfrm flipH="false" flipV="false" rot="0">
              <a:off x="-8128" y="-15494"/>
              <a:ext cx="6457061" cy="6428613"/>
            </a:xfrm>
            <a:custGeom>
              <a:avLst/>
              <a:gdLst/>
              <a:ahLst/>
              <a:cxnLst/>
              <a:rect r="r" b="b" t="t" l="l"/>
              <a:pathLst>
                <a:path h="6428613" w="6457061">
                  <a:moveTo>
                    <a:pt x="2030095" y="6351651"/>
                  </a:moveTo>
                  <a:cubicBezTo>
                    <a:pt x="1401318" y="6327775"/>
                    <a:pt x="615188" y="6428613"/>
                    <a:pt x="10922" y="6315202"/>
                  </a:cubicBezTo>
                  <a:cubicBezTo>
                    <a:pt x="29210" y="4220591"/>
                    <a:pt x="0" y="2131441"/>
                    <a:pt x="10414" y="33909"/>
                  </a:cubicBezTo>
                  <a:cubicBezTo>
                    <a:pt x="1531620" y="18923"/>
                    <a:pt x="3200908" y="0"/>
                    <a:pt x="4708779" y="36576"/>
                  </a:cubicBezTo>
                  <a:cubicBezTo>
                    <a:pt x="4705223" y="269748"/>
                    <a:pt x="4863084" y="555752"/>
                    <a:pt x="4998212" y="1024890"/>
                  </a:cubicBezTo>
                  <a:cubicBezTo>
                    <a:pt x="5065649" y="1450340"/>
                    <a:pt x="5018151" y="1983613"/>
                    <a:pt x="5156073" y="2395093"/>
                  </a:cubicBezTo>
                  <a:cubicBezTo>
                    <a:pt x="5119497" y="2433447"/>
                    <a:pt x="5235575" y="2533650"/>
                    <a:pt x="5241671" y="2606294"/>
                  </a:cubicBezTo>
                  <a:cubicBezTo>
                    <a:pt x="5221351" y="2797937"/>
                    <a:pt x="5321808" y="2871978"/>
                    <a:pt x="5347462" y="3146044"/>
                  </a:cubicBezTo>
                  <a:cubicBezTo>
                    <a:pt x="5378577" y="3134360"/>
                    <a:pt x="5333111" y="3297936"/>
                    <a:pt x="5358511" y="3464179"/>
                  </a:cubicBezTo>
                  <a:cubicBezTo>
                    <a:pt x="5366131" y="3580003"/>
                    <a:pt x="5444109" y="3753231"/>
                    <a:pt x="5446395" y="3869563"/>
                  </a:cubicBezTo>
                  <a:cubicBezTo>
                    <a:pt x="5430012" y="4118229"/>
                    <a:pt x="5451221" y="4418330"/>
                    <a:pt x="5427980" y="4713351"/>
                  </a:cubicBezTo>
                  <a:cubicBezTo>
                    <a:pt x="5468239" y="4858131"/>
                    <a:pt x="5548884" y="5101717"/>
                    <a:pt x="5603494" y="5491480"/>
                  </a:cubicBezTo>
                  <a:cubicBezTo>
                    <a:pt x="5603748" y="5699887"/>
                    <a:pt x="5537581" y="5837428"/>
                    <a:pt x="5632196" y="6181598"/>
                  </a:cubicBezTo>
                  <a:cubicBezTo>
                    <a:pt x="5491861" y="6407658"/>
                    <a:pt x="6457061" y="6366510"/>
                    <a:pt x="2030095" y="6351651"/>
                  </a:cubicBezTo>
                  <a:close/>
                </a:path>
              </a:pathLst>
            </a:custGeom>
            <a:blipFill>
              <a:blip r:embed="rId8"/>
              <a:stretch>
                <a:fillRect l="-69578" t="0" r="0" b="0"/>
              </a:stretch>
            </a:blipFill>
          </p:spPr>
        </p:sp>
      </p:grpSp>
      <p:grpSp>
        <p:nvGrpSpPr>
          <p:cNvPr name="Group 11" id="11"/>
          <p:cNvGrpSpPr/>
          <p:nvPr/>
        </p:nvGrpSpPr>
        <p:grpSpPr>
          <a:xfrm rot="0">
            <a:off x="6459975" y="4401734"/>
            <a:ext cx="5368050" cy="3562634"/>
            <a:chOff x="0" y="0"/>
            <a:chExt cx="6351016" cy="4215003"/>
          </a:xfrm>
        </p:grpSpPr>
        <p:sp>
          <p:nvSpPr>
            <p:cNvPr name="Freeform 12" id="12"/>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9"/>
              <a:stretch>
                <a:fillRect l="0" t="-193" r="0" b="-193"/>
              </a:stretch>
            </a:blipFill>
          </p:spPr>
        </p:sp>
      </p:grpSp>
      <p:sp>
        <p:nvSpPr>
          <p:cNvPr name="TextBox 13" id="13"/>
          <p:cNvSpPr txBox="true"/>
          <p:nvPr/>
        </p:nvSpPr>
        <p:spPr>
          <a:xfrm rot="0">
            <a:off x="4668377" y="868887"/>
            <a:ext cx="8951247" cy="2542145"/>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documentation</a:t>
            </a:r>
          </a:p>
        </p:txBody>
      </p:sp>
      <p:sp>
        <p:nvSpPr>
          <p:cNvPr name="Freeform 14" id="14"/>
          <p:cNvSpPr/>
          <p:nvPr/>
        </p:nvSpPr>
        <p:spPr>
          <a:xfrm flipH="false" flipV="true" rot="0">
            <a:off x="-209869" y="7844453"/>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10"/>
            <a:stretch>
              <a:fillRect l="0" t="0" r="0" b="0"/>
            </a:stretch>
          </a:blipFill>
        </p:spPr>
      </p:sp>
      <p:sp>
        <p:nvSpPr>
          <p:cNvPr name="Freeform 15" id="15"/>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11"/>
            <a:stretch>
              <a:fillRect l="0" t="0" r="0" b="0"/>
            </a:stretch>
          </a:blipFill>
        </p:spPr>
      </p:sp>
      <p:sp>
        <p:nvSpPr>
          <p:cNvPr name="Freeform 16" id="16"/>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12"/>
            <a:stretch>
              <a:fillRect l="0" t="0" r="0" b="0"/>
            </a:stretch>
          </a:blipFill>
        </p:spPr>
      </p:sp>
      <p:sp>
        <p:nvSpPr>
          <p:cNvPr name="Freeform 17" id="17"/>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3"/>
            <a:stretch>
              <a:fillRect l="0" t="0" r="0" b="0"/>
            </a:stretch>
          </a:blipFill>
        </p:spPr>
      </p:sp>
      <p:sp>
        <p:nvSpPr>
          <p:cNvPr name="Freeform 18" id="18"/>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4"/>
            <a:stretch>
              <a:fillRect l="0" t="-3816" r="0" b="-3816"/>
            </a:stretch>
          </a:blipFill>
        </p:spPr>
      </p:sp>
      <p:sp>
        <p:nvSpPr>
          <p:cNvPr name="TextBox 19" id="19"/>
          <p:cNvSpPr txBox="true"/>
          <p:nvPr/>
        </p:nvSpPr>
        <p:spPr>
          <a:xfrm rot="0">
            <a:off x="4668377" y="3363406"/>
            <a:ext cx="8951247" cy="349250"/>
          </a:xfrm>
          <a:prstGeom prst="rect">
            <a:avLst/>
          </a:prstGeom>
        </p:spPr>
        <p:txBody>
          <a:bodyPr anchor="t" rtlCol="false" tIns="0" lIns="0" bIns="0" rIns="0">
            <a:spAutoFit/>
          </a:bodyPr>
          <a:lstStyle/>
          <a:p>
            <a:pPr algn="ctr">
              <a:lnSpc>
                <a:spcPts val="2800"/>
              </a:lnSpc>
              <a:spcBef>
                <a:spcPct val="0"/>
              </a:spcBef>
            </a:pPr>
            <a:r>
              <a:rPr lang="en-US" sz="2000">
                <a:solidFill>
                  <a:srgbClr val="623416"/>
                </a:solidFill>
                <a:latin typeface="Harnet Serif"/>
                <a:ea typeface="Harnet Serif"/>
                <a:cs typeface="Harnet Serif"/>
                <a:sym typeface="Harnet Serif"/>
              </a:rPr>
              <a:t>p.s. features’ pic</a:t>
            </a:r>
          </a:p>
        </p:txBody>
      </p:sp>
    </p:spTree>
  </p:cSld>
  <p:clrMapOvr>
    <a:masterClrMapping/>
  </p:clrMapOvr>
  <p:transition spd="slow">
    <p:push dir="l"/>
  </p:transition>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1005498" y="36878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6"/>
            <a:stretch>
              <a:fillRect l="0" t="0" r="0" b="0"/>
            </a:stretch>
          </a:blipFill>
        </p:spPr>
      </p:sp>
      <p:sp>
        <p:nvSpPr>
          <p:cNvPr name="Freeform 7" id="7"/>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7"/>
            <a:stretch>
              <a:fillRect l="0" t="0" r="0" b="0"/>
            </a:stretch>
          </a:blipFill>
        </p:spPr>
      </p:sp>
      <p:sp>
        <p:nvSpPr>
          <p:cNvPr name="Freeform 8" id="8"/>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8"/>
            <a:stretch>
              <a:fillRect l="0" t="-3816" r="0" b="-3816"/>
            </a:stretch>
          </a:blipFill>
        </p:spPr>
      </p:sp>
      <p:sp>
        <p:nvSpPr>
          <p:cNvPr name="Freeform 9" id="9"/>
          <p:cNvSpPr/>
          <p:nvPr/>
        </p:nvSpPr>
        <p:spPr>
          <a:xfrm flipH="false" flipV="true" rot="0">
            <a:off x="-209869" y="7844453"/>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9"/>
            <a:stretch>
              <a:fillRect l="0" t="0" r="0" b="0"/>
            </a:stretch>
          </a:blipFill>
        </p:spPr>
      </p:sp>
      <p:sp>
        <p:nvSpPr>
          <p:cNvPr name="Freeform 10" id="10"/>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10"/>
            <a:stretch>
              <a:fillRect l="0" t="0" r="0" b="0"/>
            </a:stretch>
          </a:blipFill>
        </p:spPr>
      </p:sp>
      <p:sp>
        <p:nvSpPr>
          <p:cNvPr name="Freeform 11" id="11"/>
          <p:cNvSpPr/>
          <p:nvPr/>
        </p:nvSpPr>
        <p:spPr>
          <a:xfrm flipH="false" flipV="false" rot="0">
            <a:off x="7425928" y="4166093"/>
            <a:ext cx="2805166" cy="3235420"/>
          </a:xfrm>
          <a:custGeom>
            <a:avLst/>
            <a:gdLst/>
            <a:ahLst/>
            <a:cxnLst/>
            <a:rect r="r" b="b" t="t" l="l"/>
            <a:pathLst>
              <a:path h="3235420" w="2805166">
                <a:moveTo>
                  <a:pt x="0" y="0"/>
                </a:moveTo>
                <a:lnTo>
                  <a:pt x="2805166" y="0"/>
                </a:lnTo>
                <a:lnTo>
                  <a:pt x="2805166" y="3235420"/>
                </a:lnTo>
                <a:lnTo>
                  <a:pt x="0" y="3235420"/>
                </a:lnTo>
                <a:lnTo>
                  <a:pt x="0" y="0"/>
                </a:lnTo>
                <a:close/>
              </a:path>
            </a:pathLst>
          </a:custGeom>
          <a:blipFill>
            <a:blip r:embed="rId11"/>
            <a:stretch>
              <a:fillRect l="-1839" t="-21353" r="-1839" b="0"/>
            </a:stretch>
          </a:blipFill>
        </p:spPr>
      </p:sp>
      <p:sp>
        <p:nvSpPr>
          <p:cNvPr name="Freeform 12" id="12"/>
          <p:cNvSpPr/>
          <p:nvPr/>
        </p:nvSpPr>
        <p:spPr>
          <a:xfrm flipH="false" flipV="false" rot="0">
            <a:off x="2837436" y="4166093"/>
            <a:ext cx="2836869" cy="3235420"/>
          </a:xfrm>
          <a:custGeom>
            <a:avLst/>
            <a:gdLst/>
            <a:ahLst/>
            <a:cxnLst/>
            <a:rect r="r" b="b" t="t" l="l"/>
            <a:pathLst>
              <a:path h="3235420" w="2836869">
                <a:moveTo>
                  <a:pt x="0" y="0"/>
                </a:moveTo>
                <a:lnTo>
                  <a:pt x="2836869" y="0"/>
                </a:lnTo>
                <a:lnTo>
                  <a:pt x="2836869" y="3235420"/>
                </a:lnTo>
                <a:lnTo>
                  <a:pt x="0" y="3235420"/>
                </a:lnTo>
                <a:lnTo>
                  <a:pt x="0" y="0"/>
                </a:lnTo>
                <a:close/>
              </a:path>
            </a:pathLst>
          </a:custGeom>
          <a:blipFill>
            <a:blip r:embed="rId12"/>
            <a:stretch>
              <a:fillRect l="-82816" t="-26761" r="-82216" b="-3954"/>
            </a:stretch>
          </a:blipFill>
        </p:spPr>
      </p:sp>
      <p:sp>
        <p:nvSpPr>
          <p:cNvPr name="Freeform 13" id="13"/>
          <p:cNvSpPr/>
          <p:nvPr/>
        </p:nvSpPr>
        <p:spPr>
          <a:xfrm flipH="false" flipV="false" rot="0">
            <a:off x="11983694" y="4166093"/>
            <a:ext cx="2861389" cy="3235420"/>
          </a:xfrm>
          <a:custGeom>
            <a:avLst/>
            <a:gdLst/>
            <a:ahLst/>
            <a:cxnLst/>
            <a:rect r="r" b="b" t="t" l="l"/>
            <a:pathLst>
              <a:path h="3235420" w="2861389">
                <a:moveTo>
                  <a:pt x="0" y="0"/>
                </a:moveTo>
                <a:lnTo>
                  <a:pt x="2861389" y="0"/>
                </a:lnTo>
                <a:lnTo>
                  <a:pt x="2861389" y="3235420"/>
                </a:lnTo>
                <a:lnTo>
                  <a:pt x="0" y="3235420"/>
                </a:lnTo>
                <a:lnTo>
                  <a:pt x="0" y="0"/>
                </a:lnTo>
                <a:close/>
              </a:path>
            </a:pathLst>
          </a:custGeom>
          <a:blipFill>
            <a:blip r:embed="rId13"/>
            <a:stretch>
              <a:fillRect l="-73540" t="-23334" r="-74382" b="0"/>
            </a:stretch>
          </a:blipFill>
        </p:spPr>
      </p:sp>
      <p:sp>
        <p:nvSpPr>
          <p:cNvPr name="TextBox 14" id="14"/>
          <p:cNvSpPr txBox="true"/>
          <p:nvPr/>
        </p:nvSpPr>
        <p:spPr>
          <a:xfrm rot="0">
            <a:off x="4913898" y="243840"/>
            <a:ext cx="8460203" cy="2508506"/>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Language used</a:t>
            </a:r>
          </a:p>
        </p:txBody>
      </p:sp>
      <p:sp>
        <p:nvSpPr>
          <p:cNvPr name="TextBox 15" id="15"/>
          <p:cNvSpPr txBox="true"/>
          <p:nvPr/>
        </p:nvSpPr>
        <p:spPr>
          <a:xfrm rot="0">
            <a:off x="8467826" y="7379589"/>
            <a:ext cx="721370" cy="523875"/>
          </a:xfrm>
          <a:prstGeom prst="rect">
            <a:avLst/>
          </a:prstGeom>
        </p:spPr>
        <p:txBody>
          <a:bodyPr anchor="t" rtlCol="false" tIns="0" lIns="0" bIns="0" rIns="0">
            <a:spAutoFit/>
          </a:bodyPr>
          <a:lstStyle/>
          <a:p>
            <a:pPr algn="ctr">
              <a:lnSpc>
                <a:spcPts val="4200"/>
              </a:lnSpc>
              <a:spcBef>
                <a:spcPct val="0"/>
              </a:spcBef>
            </a:pPr>
            <a:r>
              <a:rPr lang="en-US" sz="3000">
                <a:solidFill>
                  <a:srgbClr val="623416"/>
                </a:solidFill>
                <a:latin typeface="RUMBLE BRAVE"/>
                <a:ea typeface="RUMBLE BRAVE"/>
                <a:cs typeface="RUMBLE BRAVE"/>
                <a:sym typeface="RUMBLE BRAVE"/>
              </a:rPr>
              <a:t>HTML</a:t>
            </a:r>
          </a:p>
        </p:txBody>
      </p:sp>
      <p:sp>
        <p:nvSpPr>
          <p:cNvPr name="TextBox 16" id="16"/>
          <p:cNvSpPr txBox="true"/>
          <p:nvPr/>
        </p:nvSpPr>
        <p:spPr>
          <a:xfrm rot="0">
            <a:off x="7638715" y="7893392"/>
            <a:ext cx="2379592" cy="349250"/>
          </a:xfrm>
          <a:prstGeom prst="rect">
            <a:avLst/>
          </a:prstGeom>
        </p:spPr>
        <p:txBody>
          <a:bodyPr anchor="t" rtlCol="false" tIns="0" lIns="0" bIns="0" rIns="0">
            <a:spAutoFit/>
          </a:bodyPr>
          <a:lstStyle/>
          <a:p>
            <a:pPr algn="ctr">
              <a:lnSpc>
                <a:spcPts val="2800"/>
              </a:lnSpc>
              <a:spcBef>
                <a:spcPct val="0"/>
              </a:spcBef>
            </a:pPr>
            <a:r>
              <a:rPr lang="en-US" b="true" sz="2000">
                <a:solidFill>
                  <a:srgbClr val="623416"/>
                </a:solidFill>
                <a:latin typeface="Harnet Serif Bold"/>
                <a:ea typeface="Harnet Serif Bold"/>
                <a:cs typeface="Harnet Serif Bold"/>
                <a:sym typeface="Harnet Serif Bold"/>
              </a:rPr>
              <a:t>S</a:t>
            </a:r>
            <a:r>
              <a:rPr lang="en-US" b="true" sz="2000">
                <a:solidFill>
                  <a:srgbClr val="623416"/>
                </a:solidFill>
                <a:latin typeface="Harnet Serif Bold"/>
                <a:ea typeface="Harnet Serif Bold"/>
                <a:cs typeface="Harnet Serif Bold"/>
                <a:sym typeface="Harnet Serif Bold"/>
              </a:rPr>
              <a:t>tructu</a:t>
            </a:r>
            <a:r>
              <a:rPr lang="en-US" b="true" sz="2000">
                <a:solidFill>
                  <a:srgbClr val="623416"/>
                </a:solidFill>
                <a:latin typeface="Harnet Serif Bold"/>
                <a:ea typeface="Harnet Serif Bold"/>
                <a:cs typeface="Harnet Serif Bold"/>
                <a:sym typeface="Harnet Serif Bold"/>
              </a:rPr>
              <a:t>ring content</a:t>
            </a:r>
          </a:p>
        </p:txBody>
      </p:sp>
      <p:sp>
        <p:nvSpPr>
          <p:cNvPr name="TextBox 17" id="17"/>
          <p:cNvSpPr txBox="true"/>
          <p:nvPr/>
        </p:nvSpPr>
        <p:spPr>
          <a:xfrm rot="0">
            <a:off x="4024368" y="7379589"/>
            <a:ext cx="463004" cy="523875"/>
          </a:xfrm>
          <a:prstGeom prst="rect">
            <a:avLst/>
          </a:prstGeom>
        </p:spPr>
        <p:txBody>
          <a:bodyPr anchor="t" rtlCol="false" tIns="0" lIns="0" bIns="0" rIns="0">
            <a:spAutoFit/>
          </a:bodyPr>
          <a:lstStyle/>
          <a:p>
            <a:pPr algn="ctr">
              <a:lnSpc>
                <a:spcPts val="4200"/>
              </a:lnSpc>
              <a:spcBef>
                <a:spcPct val="0"/>
              </a:spcBef>
            </a:pPr>
            <a:r>
              <a:rPr lang="en-US" sz="3000">
                <a:solidFill>
                  <a:srgbClr val="623416"/>
                </a:solidFill>
                <a:latin typeface="RUMBLE BRAVE"/>
                <a:ea typeface="RUMBLE BRAVE"/>
                <a:cs typeface="RUMBLE BRAVE"/>
                <a:sym typeface="RUMBLE BRAVE"/>
              </a:rPr>
              <a:t>CSS</a:t>
            </a:r>
          </a:p>
        </p:txBody>
      </p:sp>
      <p:sp>
        <p:nvSpPr>
          <p:cNvPr name="TextBox 18" id="18"/>
          <p:cNvSpPr txBox="true"/>
          <p:nvPr/>
        </p:nvSpPr>
        <p:spPr>
          <a:xfrm rot="0">
            <a:off x="2717055" y="7877589"/>
            <a:ext cx="2904179" cy="349250"/>
          </a:xfrm>
          <a:prstGeom prst="rect">
            <a:avLst/>
          </a:prstGeom>
        </p:spPr>
        <p:txBody>
          <a:bodyPr anchor="t" rtlCol="false" tIns="0" lIns="0" bIns="0" rIns="0">
            <a:spAutoFit/>
          </a:bodyPr>
          <a:lstStyle/>
          <a:p>
            <a:pPr algn="ctr">
              <a:lnSpc>
                <a:spcPts val="2800"/>
              </a:lnSpc>
              <a:spcBef>
                <a:spcPct val="0"/>
              </a:spcBef>
            </a:pPr>
            <a:r>
              <a:rPr lang="en-US" sz="2000">
                <a:solidFill>
                  <a:srgbClr val="623416"/>
                </a:solidFill>
                <a:latin typeface="Harnet Serif"/>
                <a:ea typeface="Harnet Serif"/>
                <a:cs typeface="Harnet Serif"/>
                <a:sym typeface="Harnet Serif"/>
              </a:rPr>
              <a:t>S</a:t>
            </a:r>
            <a:r>
              <a:rPr lang="en-US" sz="2000">
                <a:solidFill>
                  <a:srgbClr val="623416"/>
                </a:solidFill>
                <a:latin typeface="Harnet Serif"/>
                <a:ea typeface="Harnet Serif"/>
                <a:cs typeface="Harnet Serif"/>
                <a:sym typeface="Harnet Serif"/>
              </a:rPr>
              <a:t>tyl</a:t>
            </a:r>
            <a:r>
              <a:rPr lang="en-US" sz="2000">
                <a:solidFill>
                  <a:srgbClr val="623416"/>
                </a:solidFill>
                <a:latin typeface="Harnet Serif"/>
                <a:ea typeface="Harnet Serif"/>
                <a:cs typeface="Harnet Serif"/>
                <a:sym typeface="Harnet Serif"/>
              </a:rPr>
              <a:t>ing and visual appeal</a:t>
            </a:r>
          </a:p>
        </p:txBody>
      </p:sp>
      <p:sp>
        <p:nvSpPr>
          <p:cNvPr name="TextBox 19" id="19"/>
          <p:cNvSpPr txBox="true"/>
          <p:nvPr/>
        </p:nvSpPr>
        <p:spPr>
          <a:xfrm rot="0">
            <a:off x="12629320" y="7438600"/>
            <a:ext cx="1570137" cy="523875"/>
          </a:xfrm>
          <a:prstGeom prst="rect">
            <a:avLst/>
          </a:prstGeom>
        </p:spPr>
        <p:txBody>
          <a:bodyPr anchor="t" rtlCol="false" tIns="0" lIns="0" bIns="0" rIns="0">
            <a:spAutoFit/>
          </a:bodyPr>
          <a:lstStyle/>
          <a:p>
            <a:pPr algn="ctr">
              <a:lnSpc>
                <a:spcPts val="4200"/>
              </a:lnSpc>
              <a:spcBef>
                <a:spcPct val="0"/>
              </a:spcBef>
            </a:pPr>
            <a:r>
              <a:rPr lang="en-US" sz="3000">
                <a:solidFill>
                  <a:srgbClr val="623416"/>
                </a:solidFill>
                <a:latin typeface="RUMBLE BRAVE"/>
                <a:ea typeface="RUMBLE BRAVE"/>
                <a:cs typeface="RUMBLE BRAVE"/>
                <a:sym typeface="RUMBLE BRAVE"/>
              </a:rPr>
              <a:t>Java Script</a:t>
            </a:r>
          </a:p>
        </p:txBody>
      </p:sp>
      <p:sp>
        <p:nvSpPr>
          <p:cNvPr name="TextBox 20" id="20"/>
          <p:cNvSpPr txBox="true"/>
          <p:nvPr/>
        </p:nvSpPr>
        <p:spPr>
          <a:xfrm rot="0">
            <a:off x="12224593" y="7952403"/>
            <a:ext cx="2379592" cy="1054100"/>
          </a:xfrm>
          <a:prstGeom prst="rect">
            <a:avLst/>
          </a:prstGeom>
        </p:spPr>
        <p:txBody>
          <a:bodyPr anchor="t" rtlCol="false" tIns="0" lIns="0" bIns="0" rIns="0">
            <a:spAutoFit/>
          </a:bodyPr>
          <a:lstStyle/>
          <a:p>
            <a:pPr algn="ctr">
              <a:lnSpc>
                <a:spcPts val="2800"/>
              </a:lnSpc>
              <a:spcBef>
                <a:spcPct val="0"/>
              </a:spcBef>
            </a:pPr>
            <a:r>
              <a:rPr lang="en-US" b="true" sz="2000">
                <a:solidFill>
                  <a:srgbClr val="623416"/>
                </a:solidFill>
                <a:latin typeface="Harnet Serif Bold"/>
                <a:ea typeface="Harnet Serif Bold"/>
                <a:cs typeface="Harnet Serif Bold"/>
                <a:sym typeface="Harnet Serif Bold"/>
              </a:rPr>
              <a:t>In</a:t>
            </a:r>
            <a:r>
              <a:rPr lang="en-US" b="true" sz="2000">
                <a:solidFill>
                  <a:srgbClr val="623416"/>
                </a:solidFill>
                <a:latin typeface="Harnet Serif Bold"/>
                <a:ea typeface="Harnet Serif Bold"/>
                <a:cs typeface="Harnet Serif Bold"/>
                <a:sym typeface="Harnet Serif Bold"/>
              </a:rPr>
              <a:t>teract</a:t>
            </a:r>
            <a:r>
              <a:rPr lang="en-US" b="true" sz="2000">
                <a:solidFill>
                  <a:srgbClr val="623416"/>
                </a:solidFill>
                <a:latin typeface="Harnet Serif Bold"/>
                <a:ea typeface="Harnet Serif Bold"/>
                <a:cs typeface="Harnet Serif Bold"/>
                <a:sym typeface="Harnet Serif Bold"/>
              </a:rPr>
              <a:t>ive elements and dynamic features</a:t>
            </a:r>
          </a:p>
        </p:txBody>
      </p:sp>
      <p:sp>
        <p:nvSpPr>
          <p:cNvPr name="Freeform 21" id="21"/>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14"/>
            <a:stretch>
              <a:fillRect l="0" t="0" r="0" b="0"/>
            </a:stretch>
          </a:blipFill>
        </p:spPr>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TextBox 7" id="7"/>
          <p:cNvSpPr txBox="true"/>
          <p:nvPr/>
        </p:nvSpPr>
        <p:spPr>
          <a:xfrm rot="0">
            <a:off x="4715880" y="243840"/>
            <a:ext cx="8856241" cy="2533312"/>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meet the team</a:t>
            </a:r>
          </a:p>
        </p:txBody>
      </p:sp>
      <p:sp>
        <p:nvSpPr>
          <p:cNvPr name="Freeform 8" id="8"/>
          <p:cNvSpPr/>
          <p:nvPr/>
        </p:nvSpPr>
        <p:spPr>
          <a:xfrm flipH="false" flipV="false" rot="0">
            <a:off x="3457324" y="6765503"/>
            <a:ext cx="4199217" cy="887085"/>
          </a:xfrm>
          <a:custGeom>
            <a:avLst/>
            <a:gdLst/>
            <a:ahLst/>
            <a:cxnLst/>
            <a:rect r="r" b="b" t="t" l="l"/>
            <a:pathLst>
              <a:path h="887085" w="4199217">
                <a:moveTo>
                  <a:pt x="0" y="0"/>
                </a:moveTo>
                <a:lnTo>
                  <a:pt x="4199217" y="0"/>
                </a:lnTo>
                <a:lnTo>
                  <a:pt x="4199217" y="887085"/>
                </a:lnTo>
                <a:lnTo>
                  <a:pt x="0" y="88708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3727587" y="6827937"/>
            <a:ext cx="3658689" cy="685461"/>
          </a:xfrm>
          <a:prstGeom prst="rect">
            <a:avLst/>
          </a:prstGeom>
        </p:spPr>
        <p:txBody>
          <a:bodyPr anchor="t" rtlCol="false" tIns="0" lIns="0" bIns="0" rIns="0">
            <a:spAutoFit/>
          </a:bodyPr>
          <a:lstStyle/>
          <a:p>
            <a:pPr algn="ctr">
              <a:lnSpc>
                <a:spcPts val="5508"/>
              </a:lnSpc>
            </a:pPr>
            <a:r>
              <a:rPr lang="en-US" sz="3934" b="true">
                <a:solidFill>
                  <a:srgbClr val="FFFFFF"/>
                </a:solidFill>
                <a:latin typeface="Harnet Serif Bold"/>
                <a:ea typeface="Harnet Serif Bold"/>
                <a:cs typeface="Harnet Serif Bold"/>
                <a:sym typeface="Harnet Serif Bold"/>
              </a:rPr>
              <a:t>Lim Xin Ru</a:t>
            </a:r>
          </a:p>
        </p:txBody>
      </p:sp>
      <p:sp>
        <p:nvSpPr>
          <p:cNvPr name="Freeform 10" id="10"/>
          <p:cNvSpPr/>
          <p:nvPr/>
        </p:nvSpPr>
        <p:spPr>
          <a:xfrm flipH="false" flipV="false" rot="0">
            <a:off x="3457324" y="3993314"/>
            <a:ext cx="4199217" cy="887085"/>
          </a:xfrm>
          <a:custGeom>
            <a:avLst/>
            <a:gdLst/>
            <a:ahLst/>
            <a:cxnLst/>
            <a:rect r="r" b="b" t="t" l="l"/>
            <a:pathLst>
              <a:path h="887085" w="4199217">
                <a:moveTo>
                  <a:pt x="0" y="0"/>
                </a:moveTo>
                <a:lnTo>
                  <a:pt x="4199217" y="0"/>
                </a:lnTo>
                <a:lnTo>
                  <a:pt x="4199217" y="887085"/>
                </a:lnTo>
                <a:lnTo>
                  <a:pt x="0" y="88708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3727587" y="4055748"/>
            <a:ext cx="3658689" cy="685461"/>
          </a:xfrm>
          <a:prstGeom prst="rect">
            <a:avLst/>
          </a:prstGeom>
        </p:spPr>
        <p:txBody>
          <a:bodyPr anchor="t" rtlCol="false" tIns="0" lIns="0" bIns="0" rIns="0">
            <a:spAutoFit/>
          </a:bodyPr>
          <a:lstStyle/>
          <a:p>
            <a:pPr algn="ctr">
              <a:lnSpc>
                <a:spcPts val="5508"/>
              </a:lnSpc>
            </a:pPr>
            <a:r>
              <a:rPr lang="en-US" sz="3934" b="true">
                <a:solidFill>
                  <a:srgbClr val="FFFFFF"/>
                </a:solidFill>
                <a:latin typeface="Harnet Serif Bold"/>
                <a:ea typeface="Harnet Serif Bold"/>
                <a:cs typeface="Harnet Serif Bold"/>
                <a:sym typeface="Harnet Serif Bold"/>
              </a:rPr>
              <a:t>Lim Xin Bing</a:t>
            </a:r>
          </a:p>
        </p:txBody>
      </p:sp>
      <p:sp>
        <p:nvSpPr>
          <p:cNvPr name="Freeform 12" id="12"/>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9"/>
            <a:stretch>
              <a:fillRect l="0" t="0" r="0" b="0"/>
            </a:stretch>
          </a:blipFill>
        </p:spPr>
      </p:sp>
      <p:sp>
        <p:nvSpPr>
          <p:cNvPr name="Freeform 13" id="13"/>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0"/>
            <a:stretch>
              <a:fillRect l="0" t="0" r="0" b="0"/>
            </a:stretch>
          </a:blipFill>
        </p:spPr>
      </p:sp>
      <p:sp>
        <p:nvSpPr>
          <p:cNvPr name="Freeform 14" id="14"/>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1"/>
            <a:stretch>
              <a:fillRect l="0" t="-3816" r="0" b="-3816"/>
            </a:stretch>
          </a:blipFill>
        </p:spPr>
      </p:sp>
      <p:sp>
        <p:nvSpPr>
          <p:cNvPr name="Freeform 15" id="15"/>
          <p:cNvSpPr/>
          <p:nvPr/>
        </p:nvSpPr>
        <p:spPr>
          <a:xfrm flipH="false" flipV="true" rot="0">
            <a:off x="-201555" y="7401513"/>
            <a:ext cx="5322912" cy="3679463"/>
          </a:xfrm>
          <a:custGeom>
            <a:avLst/>
            <a:gdLst/>
            <a:ahLst/>
            <a:cxnLst/>
            <a:rect r="r" b="b" t="t" l="l"/>
            <a:pathLst>
              <a:path h="3679463" w="5322912">
                <a:moveTo>
                  <a:pt x="0" y="3679463"/>
                </a:moveTo>
                <a:lnTo>
                  <a:pt x="5322912" y="3679463"/>
                </a:lnTo>
                <a:lnTo>
                  <a:pt x="5322912" y="0"/>
                </a:lnTo>
                <a:lnTo>
                  <a:pt x="0" y="0"/>
                </a:lnTo>
                <a:lnTo>
                  <a:pt x="0" y="3679463"/>
                </a:lnTo>
                <a:close/>
              </a:path>
            </a:pathLst>
          </a:custGeom>
          <a:blipFill>
            <a:blip r:embed="rId12"/>
            <a:stretch>
              <a:fillRect l="0" t="0" r="0" b="0"/>
            </a:stretch>
          </a:blipFill>
        </p:spPr>
      </p:sp>
      <p:sp>
        <p:nvSpPr>
          <p:cNvPr name="Freeform 16" id="16"/>
          <p:cNvSpPr/>
          <p:nvPr/>
        </p:nvSpPr>
        <p:spPr>
          <a:xfrm flipH="false" flipV="false" rot="3902558">
            <a:off x="-692163" y="6837763"/>
            <a:ext cx="2475102" cy="3071481"/>
          </a:xfrm>
          <a:custGeom>
            <a:avLst/>
            <a:gdLst/>
            <a:ahLst/>
            <a:cxnLst/>
            <a:rect r="r" b="b" t="t" l="l"/>
            <a:pathLst>
              <a:path h="3071481" w="2475102">
                <a:moveTo>
                  <a:pt x="0" y="0"/>
                </a:moveTo>
                <a:lnTo>
                  <a:pt x="2475102" y="0"/>
                </a:lnTo>
                <a:lnTo>
                  <a:pt x="2475102" y="3071481"/>
                </a:lnTo>
                <a:lnTo>
                  <a:pt x="0" y="3071481"/>
                </a:lnTo>
                <a:lnTo>
                  <a:pt x="0" y="0"/>
                </a:lnTo>
                <a:close/>
              </a:path>
            </a:pathLst>
          </a:custGeom>
          <a:blipFill>
            <a:blip r:embed="rId13"/>
            <a:stretch>
              <a:fillRect l="0" t="0" r="0" b="0"/>
            </a:stretch>
          </a:blipFill>
        </p:spPr>
      </p:sp>
      <p:sp>
        <p:nvSpPr>
          <p:cNvPr name="TextBox 17" id="17"/>
          <p:cNvSpPr txBox="true"/>
          <p:nvPr/>
        </p:nvSpPr>
        <p:spPr>
          <a:xfrm rot="0">
            <a:off x="8523316" y="3691059"/>
            <a:ext cx="5279453" cy="1189339"/>
          </a:xfrm>
          <a:prstGeom prst="rect">
            <a:avLst/>
          </a:prstGeom>
        </p:spPr>
        <p:txBody>
          <a:bodyPr anchor="t" rtlCol="false" tIns="0" lIns="0" bIns="0" rIns="0">
            <a:spAutoFit/>
          </a:bodyPr>
          <a:lstStyle/>
          <a:p>
            <a:pPr algn="ctr">
              <a:lnSpc>
                <a:spcPts val="9617"/>
              </a:lnSpc>
              <a:spcBef>
                <a:spcPct val="0"/>
              </a:spcBef>
            </a:pPr>
            <a:r>
              <a:rPr lang="en-US" sz="6869">
                <a:solidFill>
                  <a:srgbClr val="000000"/>
                </a:solidFill>
                <a:latin typeface="Harnet Serif"/>
                <a:ea typeface="Harnet Serif"/>
                <a:cs typeface="Harnet Serif"/>
                <a:sym typeface="Harnet Serif"/>
              </a:rPr>
              <a:t>Programmer....</a:t>
            </a:r>
          </a:p>
        </p:txBody>
      </p:sp>
      <p:sp>
        <p:nvSpPr>
          <p:cNvPr name="TextBox 18" id="18"/>
          <p:cNvSpPr txBox="true"/>
          <p:nvPr/>
        </p:nvSpPr>
        <p:spPr>
          <a:xfrm rot="0">
            <a:off x="9344647" y="6463248"/>
            <a:ext cx="3903490" cy="1189339"/>
          </a:xfrm>
          <a:prstGeom prst="rect">
            <a:avLst/>
          </a:prstGeom>
        </p:spPr>
        <p:txBody>
          <a:bodyPr anchor="t" rtlCol="false" tIns="0" lIns="0" bIns="0" rIns="0">
            <a:spAutoFit/>
          </a:bodyPr>
          <a:lstStyle/>
          <a:p>
            <a:pPr algn="ctr">
              <a:lnSpc>
                <a:spcPts val="9617"/>
              </a:lnSpc>
              <a:spcBef>
                <a:spcPct val="0"/>
              </a:spcBef>
            </a:pPr>
            <a:r>
              <a:rPr lang="en-US" sz="6869">
                <a:solidFill>
                  <a:srgbClr val="000000"/>
                </a:solidFill>
                <a:latin typeface="Harnet Serif"/>
                <a:ea typeface="Harnet Serif"/>
                <a:cs typeface="Harnet Serif"/>
                <a:sym typeface="Harnet Serif"/>
              </a:rPr>
              <a:t>Designer....</a:t>
            </a:r>
          </a:p>
        </p:txBody>
      </p:sp>
    </p:spTree>
  </p:cSld>
  <p:clrMapOvr>
    <a:masterClrMapping/>
  </p:clrMapOvr>
  <p:transition spd="slow">
    <p:push dir="l"/>
  </p:transition>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grpSp>
        <p:nvGrpSpPr>
          <p:cNvPr name="Group 7" id="7"/>
          <p:cNvGrpSpPr/>
          <p:nvPr/>
        </p:nvGrpSpPr>
        <p:grpSpPr>
          <a:xfrm rot="0">
            <a:off x="12406187" y="3807376"/>
            <a:ext cx="3540638" cy="3950760"/>
            <a:chOff x="0" y="0"/>
            <a:chExt cx="5678297" cy="6336030"/>
          </a:xfrm>
        </p:grpSpPr>
        <p:sp>
          <p:nvSpPr>
            <p:cNvPr name="Freeform 8" id="8"/>
            <p:cNvSpPr/>
            <p:nvPr/>
          </p:nvSpPr>
          <p:spPr>
            <a:xfrm flipH="false" flipV="false" rot="0">
              <a:off x="-82931" y="-11684"/>
              <a:ext cx="5938393" cy="6358255"/>
            </a:xfrm>
            <a:custGeom>
              <a:avLst/>
              <a:gdLst/>
              <a:ahLst/>
              <a:cxnLst/>
              <a:rect r="r" b="b" t="t" l="l"/>
              <a:pathLst>
                <a:path h="6358255" w="5938393">
                  <a:moveTo>
                    <a:pt x="5522341" y="4721987"/>
                  </a:moveTo>
                  <a:cubicBezTo>
                    <a:pt x="5446141" y="4828286"/>
                    <a:pt x="5429885" y="4863465"/>
                    <a:pt x="5318506" y="4855845"/>
                  </a:cubicBezTo>
                  <a:cubicBezTo>
                    <a:pt x="5319522" y="4874641"/>
                    <a:pt x="5335524" y="4886071"/>
                    <a:pt x="5309108" y="4890389"/>
                  </a:cubicBezTo>
                  <a:cubicBezTo>
                    <a:pt x="5285105" y="4945634"/>
                    <a:pt x="5181981" y="4875149"/>
                    <a:pt x="5195951" y="5024501"/>
                  </a:cubicBezTo>
                  <a:cubicBezTo>
                    <a:pt x="5134229" y="5014214"/>
                    <a:pt x="5063363" y="5116576"/>
                    <a:pt x="4972304" y="5124831"/>
                  </a:cubicBezTo>
                  <a:cubicBezTo>
                    <a:pt x="4896739" y="5108321"/>
                    <a:pt x="5124196" y="5162550"/>
                    <a:pt x="4644009" y="5248656"/>
                  </a:cubicBezTo>
                  <a:cubicBezTo>
                    <a:pt x="4648708" y="5282565"/>
                    <a:pt x="4515485" y="5174869"/>
                    <a:pt x="4552823" y="5222367"/>
                  </a:cubicBezTo>
                  <a:cubicBezTo>
                    <a:pt x="4467098" y="5196967"/>
                    <a:pt x="4500245" y="5326380"/>
                    <a:pt x="4398518" y="5230241"/>
                  </a:cubicBezTo>
                  <a:cubicBezTo>
                    <a:pt x="4304411" y="5295265"/>
                    <a:pt x="4203700" y="5284470"/>
                    <a:pt x="4002024" y="5332857"/>
                  </a:cubicBezTo>
                  <a:cubicBezTo>
                    <a:pt x="3968877" y="5394325"/>
                    <a:pt x="3977386" y="5344414"/>
                    <a:pt x="3810381" y="5431282"/>
                  </a:cubicBezTo>
                  <a:cubicBezTo>
                    <a:pt x="3826891" y="5356606"/>
                    <a:pt x="3701034" y="5461127"/>
                    <a:pt x="3696843" y="5463159"/>
                  </a:cubicBezTo>
                  <a:cubicBezTo>
                    <a:pt x="3576447" y="5495798"/>
                    <a:pt x="3623056" y="5626735"/>
                    <a:pt x="3490468" y="5630037"/>
                  </a:cubicBezTo>
                  <a:cubicBezTo>
                    <a:pt x="3466338" y="5574030"/>
                    <a:pt x="3469513" y="5664835"/>
                    <a:pt x="3412490" y="5616575"/>
                  </a:cubicBezTo>
                  <a:cubicBezTo>
                    <a:pt x="3410458" y="5619750"/>
                    <a:pt x="3394075" y="5664454"/>
                    <a:pt x="3313430" y="5673090"/>
                  </a:cubicBezTo>
                  <a:cubicBezTo>
                    <a:pt x="3299587" y="5683885"/>
                    <a:pt x="3253740" y="5804916"/>
                    <a:pt x="3180842" y="5760339"/>
                  </a:cubicBezTo>
                  <a:cubicBezTo>
                    <a:pt x="3149600" y="5828030"/>
                    <a:pt x="3189859" y="5824601"/>
                    <a:pt x="3106928" y="5789041"/>
                  </a:cubicBezTo>
                  <a:cubicBezTo>
                    <a:pt x="3071114" y="5771134"/>
                    <a:pt x="3036697" y="5855970"/>
                    <a:pt x="2982595" y="5846445"/>
                  </a:cubicBezTo>
                  <a:cubicBezTo>
                    <a:pt x="2965577" y="5839968"/>
                    <a:pt x="2889885" y="5805043"/>
                    <a:pt x="2823718" y="5834380"/>
                  </a:cubicBezTo>
                  <a:cubicBezTo>
                    <a:pt x="2827782" y="5855335"/>
                    <a:pt x="2752598" y="5819267"/>
                    <a:pt x="2724785" y="5893943"/>
                  </a:cubicBezTo>
                  <a:cubicBezTo>
                    <a:pt x="2668905" y="5851906"/>
                    <a:pt x="2762631" y="5855208"/>
                    <a:pt x="2618486" y="5876925"/>
                  </a:cubicBezTo>
                  <a:cubicBezTo>
                    <a:pt x="2623058" y="5847969"/>
                    <a:pt x="2555113" y="6012688"/>
                    <a:pt x="2439416" y="6001258"/>
                  </a:cubicBezTo>
                  <a:cubicBezTo>
                    <a:pt x="2384806" y="6023102"/>
                    <a:pt x="2264537" y="5937377"/>
                    <a:pt x="2210562" y="6047232"/>
                  </a:cubicBezTo>
                  <a:cubicBezTo>
                    <a:pt x="2215896" y="6017006"/>
                    <a:pt x="2133219" y="5935853"/>
                    <a:pt x="1963801" y="5988939"/>
                  </a:cubicBezTo>
                  <a:cubicBezTo>
                    <a:pt x="1862582" y="6067171"/>
                    <a:pt x="1789684" y="5874512"/>
                    <a:pt x="1517777" y="6056884"/>
                  </a:cubicBezTo>
                  <a:cubicBezTo>
                    <a:pt x="1440434" y="6109462"/>
                    <a:pt x="1359154" y="6112256"/>
                    <a:pt x="1249553" y="6180074"/>
                  </a:cubicBezTo>
                  <a:cubicBezTo>
                    <a:pt x="1186180" y="6235954"/>
                    <a:pt x="996315" y="6358255"/>
                    <a:pt x="911098" y="6290310"/>
                  </a:cubicBezTo>
                  <a:cubicBezTo>
                    <a:pt x="818134" y="6316599"/>
                    <a:pt x="807593" y="6252845"/>
                    <a:pt x="734187" y="6226175"/>
                  </a:cubicBezTo>
                  <a:cubicBezTo>
                    <a:pt x="647446" y="6290818"/>
                    <a:pt x="539623" y="6225159"/>
                    <a:pt x="416179" y="6347714"/>
                  </a:cubicBezTo>
                  <a:cubicBezTo>
                    <a:pt x="358775" y="6316853"/>
                    <a:pt x="230759" y="6339205"/>
                    <a:pt x="111252" y="6320536"/>
                  </a:cubicBezTo>
                  <a:cubicBezTo>
                    <a:pt x="63500" y="4554347"/>
                    <a:pt x="106172" y="2072005"/>
                    <a:pt x="99060" y="57912"/>
                  </a:cubicBezTo>
                  <a:cubicBezTo>
                    <a:pt x="0" y="0"/>
                    <a:pt x="387350" y="26924"/>
                    <a:pt x="485648" y="28448"/>
                  </a:cubicBezTo>
                  <a:cubicBezTo>
                    <a:pt x="832993" y="22479"/>
                    <a:pt x="1213739" y="20320"/>
                    <a:pt x="1592834" y="28321"/>
                  </a:cubicBezTo>
                  <a:cubicBezTo>
                    <a:pt x="2881122" y="6858"/>
                    <a:pt x="4462018" y="51181"/>
                    <a:pt x="5709793" y="11684"/>
                  </a:cubicBezTo>
                  <a:cubicBezTo>
                    <a:pt x="5819775" y="1368298"/>
                    <a:pt x="5671185" y="2970403"/>
                    <a:pt x="5761228" y="4349877"/>
                  </a:cubicBezTo>
                  <a:cubicBezTo>
                    <a:pt x="5636133" y="4620260"/>
                    <a:pt x="5938393" y="4553331"/>
                    <a:pt x="5522341" y="4721987"/>
                  </a:cubicBezTo>
                  <a:close/>
                </a:path>
              </a:pathLst>
            </a:custGeom>
            <a:blipFill>
              <a:blip r:embed="rId7"/>
              <a:stretch>
                <a:fillRect l="-33740" t="0" r="-33740" b="0"/>
              </a:stretch>
            </a:blipFill>
          </p:spPr>
        </p:sp>
      </p:grpSp>
      <p:grpSp>
        <p:nvGrpSpPr>
          <p:cNvPr name="Group 9" id="9"/>
          <p:cNvGrpSpPr/>
          <p:nvPr/>
        </p:nvGrpSpPr>
        <p:grpSpPr>
          <a:xfrm rot="0">
            <a:off x="2009838" y="3823496"/>
            <a:ext cx="3665033" cy="4140872"/>
            <a:chOff x="0" y="0"/>
            <a:chExt cx="5624576" cy="6354826"/>
          </a:xfrm>
        </p:grpSpPr>
        <p:sp>
          <p:nvSpPr>
            <p:cNvPr name="Freeform 10" id="10"/>
            <p:cNvSpPr/>
            <p:nvPr/>
          </p:nvSpPr>
          <p:spPr>
            <a:xfrm flipH="false" flipV="false" rot="0">
              <a:off x="-8128" y="-15494"/>
              <a:ext cx="6457061" cy="6428613"/>
            </a:xfrm>
            <a:custGeom>
              <a:avLst/>
              <a:gdLst/>
              <a:ahLst/>
              <a:cxnLst/>
              <a:rect r="r" b="b" t="t" l="l"/>
              <a:pathLst>
                <a:path h="6428613" w="6457061">
                  <a:moveTo>
                    <a:pt x="2030095" y="6351651"/>
                  </a:moveTo>
                  <a:cubicBezTo>
                    <a:pt x="1401318" y="6327775"/>
                    <a:pt x="615188" y="6428613"/>
                    <a:pt x="10922" y="6315202"/>
                  </a:cubicBezTo>
                  <a:cubicBezTo>
                    <a:pt x="29210" y="4220591"/>
                    <a:pt x="0" y="2131441"/>
                    <a:pt x="10414" y="33909"/>
                  </a:cubicBezTo>
                  <a:cubicBezTo>
                    <a:pt x="1531620" y="18923"/>
                    <a:pt x="3200908" y="0"/>
                    <a:pt x="4708779" y="36576"/>
                  </a:cubicBezTo>
                  <a:cubicBezTo>
                    <a:pt x="4705223" y="269748"/>
                    <a:pt x="4863084" y="555752"/>
                    <a:pt x="4998212" y="1024890"/>
                  </a:cubicBezTo>
                  <a:cubicBezTo>
                    <a:pt x="5065649" y="1450340"/>
                    <a:pt x="5018151" y="1983613"/>
                    <a:pt x="5156073" y="2395093"/>
                  </a:cubicBezTo>
                  <a:cubicBezTo>
                    <a:pt x="5119497" y="2433447"/>
                    <a:pt x="5235575" y="2533650"/>
                    <a:pt x="5241671" y="2606294"/>
                  </a:cubicBezTo>
                  <a:cubicBezTo>
                    <a:pt x="5221351" y="2797937"/>
                    <a:pt x="5321808" y="2871978"/>
                    <a:pt x="5347462" y="3146044"/>
                  </a:cubicBezTo>
                  <a:cubicBezTo>
                    <a:pt x="5378577" y="3134360"/>
                    <a:pt x="5333111" y="3297936"/>
                    <a:pt x="5358511" y="3464179"/>
                  </a:cubicBezTo>
                  <a:cubicBezTo>
                    <a:pt x="5366131" y="3580003"/>
                    <a:pt x="5444109" y="3753231"/>
                    <a:pt x="5446395" y="3869563"/>
                  </a:cubicBezTo>
                  <a:cubicBezTo>
                    <a:pt x="5430012" y="4118229"/>
                    <a:pt x="5451221" y="4418330"/>
                    <a:pt x="5427980" y="4713351"/>
                  </a:cubicBezTo>
                  <a:cubicBezTo>
                    <a:pt x="5468239" y="4858131"/>
                    <a:pt x="5548884" y="5101717"/>
                    <a:pt x="5603494" y="5491480"/>
                  </a:cubicBezTo>
                  <a:cubicBezTo>
                    <a:pt x="5603748" y="5699887"/>
                    <a:pt x="5537581" y="5837428"/>
                    <a:pt x="5632196" y="6181598"/>
                  </a:cubicBezTo>
                  <a:cubicBezTo>
                    <a:pt x="5491861" y="6407658"/>
                    <a:pt x="6457061" y="6366510"/>
                    <a:pt x="2030095" y="6351651"/>
                  </a:cubicBezTo>
                  <a:close/>
                </a:path>
              </a:pathLst>
            </a:custGeom>
            <a:blipFill>
              <a:blip r:embed="rId8"/>
              <a:stretch>
                <a:fillRect l="-69578" t="0" r="0" b="0"/>
              </a:stretch>
            </a:blipFill>
          </p:spPr>
        </p:sp>
      </p:grpSp>
      <p:grpSp>
        <p:nvGrpSpPr>
          <p:cNvPr name="Group 11" id="11"/>
          <p:cNvGrpSpPr/>
          <p:nvPr/>
        </p:nvGrpSpPr>
        <p:grpSpPr>
          <a:xfrm rot="0">
            <a:off x="6459975" y="4401734"/>
            <a:ext cx="5368050" cy="3562634"/>
            <a:chOff x="0" y="0"/>
            <a:chExt cx="6351016" cy="4215003"/>
          </a:xfrm>
        </p:grpSpPr>
        <p:sp>
          <p:nvSpPr>
            <p:cNvPr name="Freeform 12" id="12"/>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9"/>
              <a:stretch>
                <a:fillRect l="0" t="-193" r="0" b="-193"/>
              </a:stretch>
            </a:blipFill>
          </p:spPr>
        </p:sp>
      </p:grpSp>
      <p:sp>
        <p:nvSpPr>
          <p:cNvPr name="TextBox 13" id="13"/>
          <p:cNvSpPr txBox="true"/>
          <p:nvPr/>
        </p:nvSpPr>
        <p:spPr>
          <a:xfrm rot="0">
            <a:off x="4668338" y="868887"/>
            <a:ext cx="8951325" cy="2542235"/>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documentation</a:t>
            </a:r>
          </a:p>
        </p:txBody>
      </p:sp>
      <p:sp>
        <p:nvSpPr>
          <p:cNvPr name="Freeform 14" id="14"/>
          <p:cNvSpPr/>
          <p:nvPr/>
        </p:nvSpPr>
        <p:spPr>
          <a:xfrm flipH="false" flipV="true" rot="0">
            <a:off x="-209869" y="7844453"/>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10"/>
            <a:stretch>
              <a:fillRect l="0" t="0" r="0" b="0"/>
            </a:stretch>
          </a:blipFill>
        </p:spPr>
      </p:sp>
      <p:sp>
        <p:nvSpPr>
          <p:cNvPr name="Freeform 15" id="15"/>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11"/>
            <a:stretch>
              <a:fillRect l="0" t="0" r="0" b="0"/>
            </a:stretch>
          </a:blipFill>
        </p:spPr>
      </p:sp>
      <p:sp>
        <p:nvSpPr>
          <p:cNvPr name="Freeform 16" id="16"/>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12"/>
            <a:stretch>
              <a:fillRect l="0" t="0" r="0" b="0"/>
            </a:stretch>
          </a:blipFill>
        </p:spPr>
      </p:sp>
      <p:sp>
        <p:nvSpPr>
          <p:cNvPr name="Freeform 17" id="17"/>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3"/>
            <a:stretch>
              <a:fillRect l="0" t="0" r="0" b="0"/>
            </a:stretch>
          </a:blipFill>
        </p:spPr>
      </p:sp>
      <p:sp>
        <p:nvSpPr>
          <p:cNvPr name="Freeform 18" id="18"/>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4"/>
            <a:stretch>
              <a:fillRect l="0" t="-3816" r="0" b="-3816"/>
            </a:stretch>
          </a:blipFill>
        </p:spPr>
      </p:sp>
      <p:sp>
        <p:nvSpPr>
          <p:cNvPr name="TextBox 19" id="19"/>
          <p:cNvSpPr txBox="true"/>
          <p:nvPr/>
        </p:nvSpPr>
        <p:spPr>
          <a:xfrm rot="0">
            <a:off x="4668377" y="3363406"/>
            <a:ext cx="8951247" cy="349250"/>
          </a:xfrm>
          <a:prstGeom prst="rect">
            <a:avLst/>
          </a:prstGeom>
        </p:spPr>
        <p:txBody>
          <a:bodyPr anchor="t" rtlCol="false" tIns="0" lIns="0" bIns="0" rIns="0">
            <a:spAutoFit/>
          </a:bodyPr>
          <a:lstStyle/>
          <a:p>
            <a:pPr algn="ctr">
              <a:lnSpc>
                <a:spcPts val="2800"/>
              </a:lnSpc>
              <a:spcBef>
                <a:spcPct val="0"/>
              </a:spcBef>
            </a:pPr>
            <a:r>
              <a:rPr lang="en-US" sz="2000">
                <a:solidFill>
                  <a:srgbClr val="623416"/>
                </a:solidFill>
                <a:latin typeface="Harnet Serif"/>
                <a:ea typeface="Harnet Serif"/>
                <a:cs typeface="Harnet Serif"/>
                <a:sym typeface="Harnet Serif"/>
              </a:rPr>
              <a:t>p.s. code example....</a:t>
            </a:r>
          </a:p>
        </p:txBody>
      </p:sp>
    </p:spTree>
  </p:cSld>
  <p:clrMapOvr>
    <a:masterClrMapping/>
  </p:clrMapOvr>
  <p:transition spd="slow">
    <p:push dir="l"/>
  </p:transition>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grpSp>
        <p:nvGrpSpPr>
          <p:cNvPr name="Group 7" id="7"/>
          <p:cNvGrpSpPr/>
          <p:nvPr/>
        </p:nvGrpSpPr>
        <p:grpSpPr>
          <a:xfrm rot="0">
            <a:off x="12406187" y="3807376"/>
            <a:ext cx="3540638" cy="3950760"/>
            <a:chOff x="0" y="0"/>
            <a:chExt cx="5678297" cy="6336030"/>
          </a:xfrm>
        </p:grpSpPr>
        <p:sp>
          <p:nvSpPr>
            <p:cNvPr name="Freeform 8" id="8"/>
            <p:cNvSpPr/>
            <p:nvPr/>
          </p:nvSpPr>
          <p:spPr>
            <a:xfrm flipH="false" flipV="false" rot="0">
              <a:off x="-82931" y="-11684"/>
              <a:ext cx="5938393" cy="6358255"/>
            </a:xfrm>
            <a:custGeom>
              <a:avLst/>
              <a:gdLst/>
              <a:ahLst/>
              <a:cxnLst/>
              <a:rect r="r" b="b" t="t" l="l"/>
              <a:pathLst>
                <a:path h="6358255" w="5938393">
                  <a:moveTo>
                    <a:pt x="5522341" y="4721987"/>
                  </a:moveTo>
                  <a:cubicBezTo>
                    <a:pt x="5446141" y="4828286"/>
                    <a:pt x="5429885" y="4863465"/>
                    <a:pt x="5318506" y="4855845"/>
                  </a:cubicBezTo>
                  <a:cubicBezTo>
                    <a:pt x="5319522" y="4874641"/>
                    <a:pt x="5335524" y="4886071"/>
                    <a:pt x="5309108" y="4890389"/>
                  </a:cubicBezTo>
                  <a:cubicBezTo>
                    <a:pt x="5285105" y="4945634"/>
                    <a:pt x="5181981" y="4875149"/>
                    <a:pt x="5195951" y="5024501"/>
                  </a:cubicBezTo>
                  <a:cubicBezTo>
                    <a:pt x="5134229" y="5014214"/>
                    <a:pt x="5063363" y="5116576"/>
                    <a:pt x="4972304" y="5124831"/>
                  </a:cubicBezTo>
                  <a:cubicBezTo>
                    <a:pt x="4896739" y="5108321"/>
                    <a:pt x="5124196" y="5162550"/>
                    <a:pt x="4644009" y="5248656"/>
                  </a:cubicBezTo>
                  <a:cubicBezTo>
                    <a:pt x="4648708" y="5282565"/>
                    <a:pt x="4515485" y="5174869"/>
                    <a:pt x="4552823" y="5222367"/>
                  </a:cubicBezTo>
                  <a:cubicBezTo>
                    <a:pt x="4467098" y="5196967"/>
                    <a:pt x="4500245" y="5326380"/>
                    <a:pt x="4398518" y="5230241"/>
                  </a:cubicBezTo>
                  <a:cubicBezTo>
                    <a:pt x="4304411" y="5295265"/>
                    <a:pt x="4203700" y="5284470"/>
                    <a:pt x="4002024" y="5332857"/>
                  </a:cubicBezTo>
                  <a:cubicBezTo>
                    <a:pt x="3968877" y="5394325"/>
                    <a:pt x="3977386" y="5344414"/>
                    <a:pt x="3810381" y="5431282"/>
                  </a:cubicBezTo>
                  <a:cubicBezTo>
                    <a:pt x="3826891" y="5356606"/>
                    <a:pt x="3701034" y="5461127"/>
                    <a:pt x="3696843" y="5463159"/>
                  </a:cubicBezTo>
                  <a:cubicBezTo>
                    <a:pt x="3576447" y="5495798"/>
                    <a:pt x="3623056" y="5626735"/>
                    <a:pt x="3490468" y="5630037"/>
                  </a:cubicBezTo>
                  <a:cubicBezTo>
                    <a:pt x="3466338" y="5574030"/>
                    <a:pt x="3469513" y="5664835"/>
                    <a:pt x="3412490" y="5616575"/>
                  </a:cubicBezTo>
                  <a:cubicBezTo>
                    <a:pt x="3410458" y="5619750"/>
                    <a:pt x="3394075" y="5664454"/>
                    <a:pt x="3313430" y="5673090"/>
                  </a:cubicBezTo>
                  <a:cubicBezTo>
                    <a:pt x="3299587" y="5683885"/>
                    <a:pt x="3253740" y="5804916"/>
                    <a:pt x="3180842" y="5760339"/>
                  </a:cubicBezTo>
                  <a:cubicBezTo>
                    <a:pt x="3149600" y="5828030"/>
                    <a:pt x="3189859" y="5824601"/>
                    <a:pt x="3106928" y="5789041"/>
                  </a:cubicBezTo>
                  <a:cubicBezTo>
                    <a:pt x="3071114" y="5771134"/>
                    <a:pt x="3036697" y="5855970"/>
                    <a:pt x="2982595" y="5846445"/>
                  </a:cubicBezTo>
                  <a:cubicBezTo>
                    <a:pt x="2965577" y="5839968"/>
                    <a:pt x="2889885" y="5805043"/>
                    <a:pt x="2823718" y="5834380"/>
                  </a:cubicBezTo>
                  <a:cubicBezTo>
                    <a:pt x="2827782" y="5855335"/>
                    <a:pt x="2752598" y="5819267"/>
                    <a:pt x="2724785" y="5893943"/>
                  </a:cubicBezTo>
                  <a:cubicBezTo>
                    <a:pt x="2668905" y="5851906"/>
                    <a:pt x="2762631" y="5855208"/>
                    <a:pt x="2618486" y="5876925"/>
                  </a:cubicBezTo>
                  <a:cubicBezTo>
                    <a:pt x="2623058" y="5847969"/>
                    <a:pt x="2555113" y="6012688"/>
                    <a:pt x="2439416" y="6001258"/>
                  </a:cubicBezTo>
                  <a:cubicBezTo>
                    <a:pt x="2384806" y="6023102"/>
                    <a:pt x="2264537" y="5937377"/>
                    <a:pt x="2210562" y="6047232"/>
                  </a:cubicBezTo>
                  <a:cubicBezTo>
                    <a:pt x="2215896" y="6017006"/>
                    <a:pt x="2133219" y="5935853"/>
                    <a:pt x="1963801" y="5988939"/>
                  </a:cubicBezTo>
                  <a:cubicBezTo>
                    <a:pt x="1862582" y="6067171"/>
                    <a:pt x="1789684" y="5874512"/>
                    <a:pt x="1517777" y="6056884"/>
                  </a:cubicBezTo>
                  <a:cubicBezTo>
                    <a:pt x="1440434" y="6109462"/>
                    <a:pt x="1359154" y="6112256"/>
                    <a:pt x="1249553" y="6180074"/>
                  </a:cubicBezTo>
                  <a:cubicBezTo>
                    <a:pt x="1186180" y="6235954"/>
                    <a:pt x="996315" y="6358255"/>
                    <a:pt x="911098" y="6290310"/>
                  </a:cubicBezTo>
                  <a:cubicBezTo>
                    <a:pt x="818134" y="6316599"/>
                    <a:pt x="807593" y="6252845"/>
                    <a:pt x="734187" y="6226175"/>
                  </a:cubicBezTo>
                  <a:cubicBezTo>
                    <a:pt x="647446" y="6290818"/>
                    <a:pt x="539623" y="6225159"/>
                    <a:pt x="416179" y="6347714"/>
                  </a:cubicBezTo>
                  <a:cubicBezTo>
                    <a:pt x="358775" y="6316853"/>
                    <a:pt x="230759" y="6339205"/>
                    <a:pt x="111252" y="6320536"/>
                  </a:cubicBezTo>
                  <a:cubicBezTo>
                    <a:pt x="63500" y="4554347"/>
                    <a:pt x="106172" y="2072005"/>
                    <a:pt x="99060" y="57912"/>
                  </a:cubicBezTo>
                  <a:cubicBezTo>
                    <a:pt x="0" y="0"/>
                    <a:pt x="387350" y="26924"/>
                    <a:pt x="485648" y="28448"/>
                  </a:cubicBezTo>
                  <a:cubicBezTo>
                    <a:pt x="832993" y="22479"/>
                    <a:pt x="1213739" y="20320"/>
                    <a:pt x="1592834" y="28321"/>
                  </a:cubicBezTo>
                  <a:cubicBezTo>
                    <a:pt x="2881122" y="6858"/>
                    <a:pt x="4462018" y="51181"/>
                    <a:pt x="5709793" y="11684"/>
                  </a:cubicBezTo>
                  <a:cubicBezTo>
                    <a:pt x="5819775" y="1368298"/>
                    <a:pt x="5671185" y="2970403"/>
                    <a:pt x="5761228" y="4349877"/>
                  </a:cubicBezTo>
                  <a:cubicBezTo>
                    <a:pt x="5636133" y="4620260"/>
                    <a:pt x="5938393" y="4553331"/>
                    <a:pt x="5522341" y="4721987"/>
                  </a:cubicBezTo>
                  <a:close/>
                </a:path>
              </a:pathLst>
            </a:custGeom>
            <a:blipFill>
              <a:blip r:embed="rId7"/>
              <a:stretch>
                <a:fillRect l="-33740" t="0" r="-33740" b="0"/>
              </a:stretch>
            </a:blipFill>
          </p:spPr>
        </p:sp>
      </p:grpSp>
      <p:grpSp>
        <p:nvGrpSpPr>
          <p:cNvPr name="Group 9" id="9"/>
          <p:cNvGrpSpPr/>
          <p:nvPr/>
        </p:nvGrpSpPr>
        <p:grpSpPr>
          <a:xfrm rot="0">
            <a:off x="2009838" y="3823496"/>
            <a:ext cx="3665033" cy="4140872"/>
            <a:chOff x="0" y="0"/>
            <a:chExt cx="5624576" cy="6354826"/>
          </a:xfrm>
        </p:grpSpPr>
        <p:sp>
          <p:nvSpPr>
            <p:cNvPr name="Freeform 10" id="10"/>
            <p:cNvSpPr/>
            <p:nvPr/>
          </p:nvSpPr>
          <p:spPr>
            <a:xfrm flipH="false" flipV="false" rot="0">
              <a:off x="-8128" y="-15494"/>
              <a:ext cx="6457061" cy="6428613"/>
            </a:xfrm>
            <a:custGeom>
              <a:avLst/>
              <a:gdLst/>
              <a:ahLst/>
              <a:cxnLst/>
              <a:rect r="r" b="b" t="t" l="l"/>
              <a:pathLst>
                <a:path h="6428613" w="6457061">
                  <a:moveTo>
                    <a:pt x="2030095" y="6351651"/>
                  </a:moveTo>
                  <a:cubicBezTo>
                    <a:pt x="1401318" y="6327775"/>
                    <a:pt x="615188" y="6428613"/>
                    <a:pt x="10922" y="6315202"/>
                  </a:cubicBezTo>
                  <a:cubicBezTo>
                    <a:pt x="29210" y="4220591"/>
                    <a:pt x="0" y="2131441"/>
                    <a:pt x="10414" y="33909"/>
                  </a:cubicBezTo>
                  <a:cubicBezTo>
                    <a:pt x="1531620" y="18923"/>
                    <a:pt x="3200908" y="0"/>
                    <a:pt x="4708779" y="36576"/>
                  </a:cubicBezTo>
                  <a:cubicBezTo>
                    <a:pt x="4705223" y="269748"/>
                    <a:pt x="4863084" y="555752"/>
                    <a:pt x="4998212" y="1024890"/>
                  </a:cubicBezTo>
                  <a:cubicBezTo>
                    <a:pt x="5065649" y="1450340"/>
                    <a:pt x="5018151" y="1983613"/>
                    <a:pt x="5156073" y="2395093"/>
                  </a:cubicBezTo>
                  <a:cubicBezTo>
                    <a:pt x="5119497" y="2433447"/>
                    <a:pt x="5235575" y="2533650"/>
                    <a:pt x="5241671" y="2606294"/>
                  </a:cubicBezTo>
                  <a:cubicBezTo>
                    <a:pt x="5221351" y="2797937"/>
                    <a:pt x="5321808" y="2871978"/>
                    <a:pt x="5347462" y="3146044"/>
                  </a:cubicBezTo>
                  <a:cubicBezTo>
                    <a:pt x="5378577" y="3134360"/>
                    <a:pt x="5333111" y="3297936"/>
                    <a:pt x="5358511" y="3464179"/>
                  </a:cubicBezTo>
                  <a:cubicBezTo>
                    <a:pt x="5366131" y="3580003"/>
                    <a:pt x="5444109" y="3753231"/>
                    <a:pt x="5446395" y="3869563"/>
                  </a:cubicBezTo>
                  <a:cubicBezTo>
                    <a:pt x="5430012" y="4118229"/>
                    <a:pt x="5451221" y="4418330"/>
                    <a:pt x="5427980" y="4713351"/>
                  </a:cubicBezTo>
                  <a:cubicBezTo>
                    <a:pt x="5468239" y="4858131"/>
                    <a:pt x="5548884" y="5101717"/>
                    <a:pt x="5603494" y="5491480"/>
                  </a:cubicBezTo>
                  <a:cubicBezTo>
                    <a:pt x="5603748" y="5699887"/>
                    <a:pt x="5537581" y="5837428"/>
                    <a:pt x="5632196" y="6181598"/>
                  </a:cubicBezTo>
                  <a:cubicBezTo>
                    <a:pt x="5491861" y="6407658"/>
                    <a:pt x="6457061" y="6366510"/>
                    <a:pt x="2030095" y="6351651"/>
                  </a:cubicBezTo>
                  <a:close/>
                </a:path>
              </a:pathLst>
            </a:custGeom>
            <a:blipFill>
              <a:blip r:embed="rId8"/>
              <a:stretch>
                <a:fillRect l="-69578" t="0" r="0" b="0"/>
              </a:stretch>
            </a:blipFill>
          </p:spPr>
        </p:sp>
      </p:grpSp>
      <p:grpSp>
        <p:nvGrpSpPr>
          <p:cNvPr name="Group 11" id="11"/>
          <p:cNvGrpSpPr/>
          <p:nvPr/>
        </p:nvGrpSpPr>
        <p:grpSpPr>
          <a:xfrm rot="0">
            <a:off x="6459975" y="4401734"/>
            <a:ext cx="5368050" cy="3562634"/>
            <a:chOff x="0" y="0"/>
            <a:chExt cx="6351016" cy="4215003"/>
          </a:xfrm>
        </p:grpSpPr>
        <p:sp>
          <p:nvSpPr>
            <p:cNvPr name="Freeform 12" id="12"/>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9"/>
              <a:stretch>
                <a:fillRect l="0" t="-193" r="0" b="-193"/>
              </a:stretch>
            </a:blipFill>
          </p:spPr>
        </p:sp>
      </p:grpSp>
      <p:sp>
        <p:nvSpPr>
          <p:cNvPr name="TextBox 13" id="13"/>
          <p:cNvSpPr txBox="true"/>
          <p:nvPr/>
        </p:nvSpPr>
        <p:spPr>
          <a:xfrm rot="0">
            <a:off x="4668338" y="868887"/>
            <a:ext cx="8951325" cy="2542235"/>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documentation</a:t>
            </a:r>
          </a:p>
        </p:txBody>
      </p:sp>
      <p:sp>
        <p:nvSpPr>
          <p:cNvPr name="Freeform 14" id="14"/>
          <p:cNvSpPr/>
          <p:nvPr/>
        </p:nvSpPr>
        <p:spPr>
          <a:xfrm flipH="false" flipV="true" rot="0">
            <a:off x="-209869" y="7844453"/>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10"/>
            <a:stretch>
              <a:fillRect l="0" t="0" r="0" b="0"/>
            </a:stretch>
          </a:blipFill>
        </p:spPr>
      </p:sp>
      <p:sp>
        <p:nvSpPr>
          <p:cNvPr name="Freeform 15" id="15"/>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11"/>
            <a:stretch>
              <a:fillRect l="0" t="0" r="0" b="0"/>
            </a:stretch>
          </a:blipFill>
        </p:spPr>
      </p:sp>
      <p:sp>
        <p:nvSpPr>
          <p:cNvPr name="Freeform 16" id="16"/>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12"/>
            <a:stretch>
              <a:fillRect l="0" t="0" r="0" b="0"/>
            </a:stretch>
          </a:blipFill>
        </p:spPr>
      </p:sp>
      <p:sp>
        <p:nvSpPr>
          <p:cNvPr name="Freeform 17" id="17"/>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3"/>
            <a:stretch>
              <a:fillRect l="0" t="0" r="0" b="0"/>
            </a:stretch>
          </a:blipFill>
        </p:spPr>
      </p:sp>
      <p:sp>
        <p:nvSpPr>
          <p:cNvPr name="Freeform 18" id="18"/>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4"/>
            <a:stretch>
              <a:fillRect l="0" t="-3816" r="0" b="-3816"/>
            </a:stretch>
          </a:blipFill>
        </p:spPr>
      </p:sp>
      <p:sp>
        <p:nvSpPr>
          <p:cNvPr name="TextBox 19" id="19"/>
          <p:cNvSpPr txBox="true"/>
          <p:nvPr/>
        </p:nvSpPr>
        <p:spPr>
          <a:xfrm rot="0">
            <a:off x="4668377" y="3363406"/>
            <a:ext cx="8951247" cy="349250"/>
          </a:xfrm>
          <a:prstGeom prst="rect">
            <a:avLst/>
          </a:prstGeom>
        </p:spPr>
        <p:txBody>
          <a:bodyPr anchor="t" rtlCol="false" tIns="0" lIns="0" bIns="0" rIns="0">
            <a:spAutoFit/>
          </a:bodyPr>
          <a:lstStyle/>
          <a:p>
            <a:pPr algn="ctr">
              <a:lnSpc>
                <a:spcPts val="2800"/>
              </a:lnSpc>
              <a:spcBef>
                <a:spcPct val="0"/>
              </a:spcBef>
            </a:pPr>
            <a:r>
              <a:rPr lang="en-US" sz="2000">
                <a:solidFill>
                  <a:srgbClr val="623416"/>
                </a:solidFill>
                <a:latin typeface="Harnet Serif"/>
                <a:ea typeface="Harnet Serif"/>
                <a:cs typeface="Harnet Serif"/>
                <a:sym typeface="Harnet Serif"/>
              </a:rPr>
              <a:t>p.s. code example....</a:t>
            </a:r>
          </a:p>
        </p:txBody>
      </p:sp>
    </p:spTree>
  </p:cSld>
  <p:clrMapOvr>
    <a:masterClrMapping/>
  </p:clrMapOvr>
  <p:transition spd="slow">
    <p:push dir="l"/>
  </p:transition>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670060" y="282168"/>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TextBox 7" id="7"/>
          <p:cNvSpPr txBox="true"/>
          <p:nvPr/>
        </p:nvSpPr>
        <p:spPr>
          <a:xfrm rot="0">
            <a:off x="5162440" y="243840"/>
            <a:ext cx="7963119" cy="2473939"/>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Future Vision</a:t>
            </a:r>
          </a:p>
        </p:txBody>
      </p:sp>
      <p:sp>
        <p:nvSpPr>
          <p:cNvPr name="Freeform 8" id="8"/>
          <p:cNvSpPr/>
          <p:nvPr/>
        </p:nvSpPr>
        <p:spPr>
          <a:xfrm flipH="false" flipV="false" rot="0">
            <a:off x="2635047" y="3438408"/>
            <a:ext cx="1551442" cy="1053041"/>
          </a:xfrm>
          <a:custGeom>
            <a:avLst/>
            <a:gdLst/>
            <a:ahLst/>
            <a:cxnLst/>
            <a:rect r="r" b="b" t="t" l="l"/>
            <a:pathLst>
              <a:path h="1053041" w="1551442">
                <a:moveTo>
                  <a:pt x="0" y="0"/>
                </a:moveTo>
                <a:lnTo>
                  <a:pt x="1551442" y="0"/>
                </a:lnTo>
                <a:lnTo>
                  <a:pt x="1551442" y="1053042"/>
                </a:lnTo>
                <a:lnTo>
                  <a:pt x="0" y="105304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3181037" y="3459992"/>
            <a:ext cx="459462" cy="905099"/>
          </a:xfrm>
          <a:prstGeom prst="rect">
            <a:avLst/>
          </a:prstGeom>
        </p:spPr>
        <p:txBody>
          <a:bodyPr anchor="t" rtlCol="false" tIns="0" lIns="0" bIns="0" rIns="0">
            <a:spAutoFit/>
          </a:bodyPr>
          <a:lstStyle/>
          <a:p>
            <a:pPr algn="ctr">
              <a:lnSpc>
                <a:spcPts val="7405"/>
              </a:lnSpc>
            </a:pPr>
            <a:r>
              <a:rPr lang="en-US" sz="5289">
                <a:solidFill>
                  <a:srgbClr val="FFFFFF"/>
                </a:solidFill>
                <a:latin typeface="RUMBLE BRAVE"/>
                <a:ea typeface="RUMBLE BRAVE"/>
                <a:cs typeface="RUMBLE BRAVE"/>
                <a:sym typeface="RUMBLE BRAVE"/>
              </a:rPr>
              <a:t>1</a:t>
            </a:r>
          </a:p>
        </p:txBody>
      </p:sp>
      <p:sp>
        <p:nvSpPr>
          <p:cNvPr name="Freeform 10" id="10"/>
          <p:cNvSpPr/>
          <p:nvPr/>
        </p:nvSpPr>
        <p:spPr>
          <a:xfrm flipH="false" flipV="false" rot="0">
            <a:off x="8275431" y="3438408"/>
            <a:ext cx="1551442" cy="1053041"/>
          </a:xfrm>
          <a:custGeom>
            <a:avLst/>
            <a:gdLst/>
            <a:ahLst/>
            <a:cxnLst/>
            <a:rect r="r" b="b" t="t" l="l"/>
            <a:pathLst>
              <a:path h="1053041" w="1551442">
                <a:moveTo>
                  <a:pt x="0" y="0"/>
                </a:moveTo>
                <a:lnTo>
                  <a:pt x="1551443" y="0"/>
                </a:lnTo>
                <a:lnTo>
                  <a:pt x="1551443" y="1053042"/>
                </a:lnTo>
                <a:lnTo>
                  <a:pt x="0" y="105304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8821422" y="3459992"/>
            <a:ext cx="459462" cy="905099"/>
          </a:xfrm>
          <a:prstGeom prst="rect">
            <a:avLst/>
          </a:prstGeom>
        </p:spPr>
        <p:txBody>
          <a:bodyPr anchor="t" rtlCol="false" tIns="0" lIns="0" bIns="0" rIns="0">
            <a:spAutoFit/>
          </a:bodyPr>
          <a:lstStyle/>
          <a:p>
            <a:pPr algn="ctr">
              <a:lnSpc>
                <a:spcPts val="7405"/>
              </a:lnSpc>
            </a:pPr>
            <a:r>
              <a:rPr lang="en-US" sz="5289">
                <a:solidFill>
                  <a:srgbClr val="FFFFFF"/>
                </a:solidFill>
                <a:latin typeface="RUMBLE BRAVE"/>
                <a:ea typeface="RUMBLE BRAVE"/>
                <a:cs typeface="RUMBLE BRAVE"/>
                <a:sym typeface="RUMBLE BRAVE"/>
              </a:rPr>
              <a:t>2</a:t>
            </a:r>
          </a:p>
        </p:txBody>
      </p:sp>
      <p:sp>
        <p:nvSpPr>
          <p:cNvPr name="Freeform 12" id="12"/>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9"/>
            <a:stretch>
              <a:fillRect l="0" t="0" r="0" b="0"/>
            </a:stretch>
          </a:blipFill>
        </p:spPr>
      </p:sp>
      <p:sp>
        <p:nvSpPr>
          <p:cNvPr name="Freeform 13" id="13"/>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0"/>
            <a:stretch>
              <a:fillRect l="0" t="0" r="0" b="0"/>
            </a:stretch>
          </a:blipFill>
        </p:spPr>
      </p:sp>
      <p:sp>
        <p:nvSpPr>
          <p:cNvPr name="Freeform 14" id="14"/>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1"/>
            <a:stretch>
              <a:fillRect l="0" t="-3816" r="0" b="-3816"/>
            </a:stretch>
          </a:blipFill>
        </p:spPr>
      </p:sp>
      <p:sp>
        <p:nvSpPr>
          <p:cNvPr name="Freeform 15" id="15"/>
          <p:cNvSpPr/>
          <p:nvPr/>
        </p:nvSpPr>
        <p:spPr>
          <a:xfrm flipH="false" flipV="true" rot="0">
            <a:off x="-209869" y="7844453"/>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12"/>
            <a:stretch>
              <a:fillRect l="0" t="0" r="0" b="0"/>
            </a:stretch>
          </a:blipFill>
        </p:spPr>
      </p:sp>
      <p:sp>
        <p:nvSpPr>
          <p:cNvPr name="Freeform 16" id="16"/>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13"/>
            <a:stretch>
              <a:fillRect l="0" t="0" r="0" b="0"/>
            </a:stretch>
          </a:blipFill>
        </p:spPr>
      </p:sp>
      <p:sp>
        <p:nvSpPr>
          <p:cNvPr name="Freeform 17" id="17"/>
          <p:cNvSpPr/>
          <p:nvPr/>
        </p:nvSpPr>
        <p:spPr>
          <a:xfrm flipH="false" flipV="false" rot="0">
            <a:off x="13917782" y="3438408"/>
            <a:ext cx="1551442" cy="1053041"/>
          </a:xfrm>
          <a:custGeom>
            <a:avLst/>
            <a:gdLst/>
            <a:ahLst/>
            <a:cxnLst/>
            <a:rect r="r" b="b" t="t" l="l"/>
            <a:pathLst>
              <a:path h="1053041" w="1551442">
                <a:moveTo>
                  <a:pt x="0" y="0"/>
                </a:moveTo>
                <a:lnTo>
                  <a:pt x="1551442" y="0"/>
                </a:lnTo>
                <a:lnTo>
                  <a:pt x="1551442" y="1053042"/>
                </a:lnTo>
                <a:lnTo>
                  <a:pt x="0" y="105304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8" id="18"/>
          <p:cNvSpPr txBox="true"/>
          <p:nvPr/>
        </p:nvSpPr>
        <p:spPr>
          <a:xfrm rot="0">
            <a:off x="14532906" y="3459992"/>
            <a:ext cx="321194" cy="905099"/>
          </a:xfrm>
          <a:prstGeom prst="rect">
            <a:avLst/>
          </a:prstGeom>
        </p:spPr>
        <p:txBody>
          <a:bodyPr anchor="t" rtlCol="false" tIns="0" lIns="0" bIns="0" rIns="0">
            <a:spAutoFit/>
          </a:bodyPr>
          <a:lstStyle/>
          <a:p>
            <a:pPr algn="ctr">
              <a:lnSpc>
                <a:spcPts val="7405"/>
              </a:lnSpc>
            </a:pPr>
            <a:r>
              <a:rPr lang="en-US" sz="5289">
                <a:solidFill>
                  <a:srgbClr val="FFFFFF"/>
                </a:solidFill>
                <a:latin typeface="RUMBLE BRAVE"/>
                <a:ea typeface="RUMBLE BRAVE"/>
                <a:cs typeface="RUMBLE BRAVE"/>
                <a:sym typeface="RUMBLE BRAVE"/>
              </a:rPr>
              <a:t>3</a:t>
            </a:r>
          </a:p>
        </p:txBody>
      </p:sp>
      <p:sp>
        <p:nvSpPr>
          <p:cNvPr name="TextBox 19" id="19"/>
          <p:cNvSpPr txBox="true"/>
          <p:nvPr/>
        </p:nvSpPr>
        <p:spPr>
          <a:xfrm rot="0">
            <a:off x="785198" y="4503231"/>
            <a:ext cx="5154513" cy="547370"/>
          </a:xfrm>
          <a:prstGeom prst="rect">
            <a:avLst/>
          </a:prstGeom>
        </p:spPr>
        <p:txBody>
          <a:bodyPr anchor="t" rtlCol="false" tIns="0" lIns="0" bIns="0" rIns="0">
            <a:spAutoFit/>
          </a:bodyPr>
          <a:lstStyle/>
          <a:p>
            <a:pPr algn="ctr">
              <a:lnSpc>
                <a:spcPts val="4480"/>
              </a:lnSpc>
              <a:spcBef>
                <a:spcPct val="0"/>
              </a:spcBef>
            </a:pPr>
            <a:r>
              <a:rPr lang="en-US" sz="3200">
                <a:solidFill>
                  <a:srgbClr val="623416"/>
                </a:solidFill>
                <a:latin typeface="RUMBLE BRAVE"/>
                <a:ea typeface="RUMBLE BRAVE"/>
                <a:cs typeface="RUMBLE BRAVE"/>
                <a:sym typeface="RUMBLE BRAVE"/>
              </a:rPr>
              <a:t>User Accounts &amp; Progress Tracking</a:t>
            </a:r>
          </a:p>
        </p:txBody>
      </p:sp>
      <p:sp>
        <p:nvSpPr>
          <p:cNvPr name="TextBox 20" id="20"/>
          <p:cNvSpPr txBox="true"/>
          <p:nvPr/>
        </p:nvSpPr>
        <p:spPr>
          <a:xfrm rot="0">
            <a:off x="1490995" y="5085856"/>
            <a:ext cx="3839547" cy="1231933"/>
          </a:xfrm>
          <a:prstGeom prst="rect">
            <a:avLst/>
          </a:prstGeom>
        </p:spPr>
        <p:txBody>
          <a:bodyPr anchor="t" rtlCol="false" tIns="0" lIns="0" bIns="0" rIns="0">
            <a:spAutoFit/>
          </a:bodyPr>
          <a:lstStyle/>
          <a:p>
            <a:pPr algn="ctr">
              <a:lnSpc>
                <a:spcPts val="3294"/>
              </a:lnSpc>
              <a:spcBef>
                <a:spcPct val="0"/>
              </a:spcBef>
            </a:pPr>
            <a:r>
              <a:rPr lang="en-US" sz="2353">
                <a:solidFill>
                  <a:srgbClr val="623416"/>
                </a:solidFill>
                <a:latin typeface="Harnet Serif"/>
                <a:ea typeface="Harnet Serif"/>
                <a:cs typeface="Harnet Serif"/>
                <a:sym typeface="Harnet Serif"/>
              </a:rPr>
              <a:t>Save favourites, track quiz scores, module progress, and leaderboards.</a:t>
            </a:r>
          </a:p>
        </p:txBody>
      </p:sp>
      <p:sp>
        <p:nvSpPr>
          <p:cNvPr name="TextBox 21" id="21"/>
          <p:cNvSpPr txBox="true"/>
          <p:nvPr/>
        </p:nvSpPr>
        <p:spPr>
          <a:xfrm rot="0">
            <a:off x="12434468" y="4503231"/>
            <a:ext cx="4722168" cy="547370"/>
          </a:xfrm>
          <a:prstGeom prst="rect">
            <a:avLst/>
          </a:prstGeom>
        </p:spPr>
        <p:txBody>
          <a:bodyPr anchor="t" rtlCol="false" tIns="0" lIns="0" bIns="0" rIns="0">
            <a:spAutoFit/>
          </a:bodyPr>
          <a:lstStyle/>
          <a:p>
            <a:pPr algn="ctr">
              <a:lnSpc>
                <a:spcPts val="4480"/>
              </a:lnSpc>
              <a:spcBef>
                <a:spcPct val="0"/>
              </a:spcBef>
            </a:pPr>
            <a:r>
              <a:rPr lang="en-US" sz="3200">
                <a:solidFill>
                  <a:srgbClr val="623416"/>
                </a:solidFill>
                <a:latin typeface="RUMBLE BRAVE"/>
                <a:ea typeface="RUMBLE BRAVE"/>
                <a:cs typeface="RUMBLE BRAVE"/>
                <a:sym typeface="RUMBLE BRAVE"/>
              </a:rPr>
              <a:t>Community Forum/Social Sharing</a:t>
            </a:r>
          </a:p>
        </p:txBody>
      </p:sp>
      <p:sp>
        <p:nvSpPr>
          <p:cNvPr name="TextBox 22" id="22"/>
          <p:cNvSpPr txBox="true"/>
          <p:nvPr/>
        </p:nvSpPr>
        <p:spPr>
          <a:xfrm rot="0">
            <a:off x="12984844" y="5085856"/>
            <a:ext cx="3417317" cy="1231933"/>
          </a:xfrm>
          <a:prstGeom prst="rect">
            <a:avLst/>
          </a:prstGeom>
        </p:spPr>
        <p:txBody>
          <a:bodyPr anchor="t" rtlCol="false" tIns="0" lIns="0" bIns="0" rIns="0">
            <a:spAutoFit/>
          </a:bodyPr>
          <a:lstStyle/>
          <a:p>
            <a:pPr algn="ctr">
              <a:lnSpc>
                <a:spcPts val="3294"/>
              </a:lnSpc>
              <a:spcBef>
                <a:spcPct val="0"/>
              </a:spcBef>
            </a:pPr>
            <a:r>
              <a:rPr lang="en-US" sz="2353">
                <a:solidFill>
                  <a:srgbClr val="623416"/>
                </a:solidFill>
                <a:latin typeface="Harnet Serif"/>
                <a:ea typeface="Harnet Serif"/>
                <a:cs typeface="Harnet Serif"/>
                <a:sym typeface="Harnet Serif"/>
              </a:rPr>
              <a:t>Discuss topics, sha</a:t>
            </a:r>
            <a:r>
              <a:rPr lang="en-US" sz="2353">
                <a:solidFill>
                  <a:srgbClr val="623416"/>
                </a:solidFill>
                <a:latin typeface="Harnet Serif"/>
                <a:ea typeface="Harnet Serif"/>
                <a:cs typeface="Harnet Serif"/>
                <a:sym typeface="Harnet Serif"/>
              </a:rPr>
              <a:t>re AI art, exchange styl</a:t>
            </a:r>
            <a:r>
              <a:rPr lang="en-US" sz="2353">
                <a:solidFill>
                  <a:srgbClr val="623416"/>
                </a:solidFill>
                <a:latin typeface="Harnet Serif"/>
                <a:ea typeface="Harnet Serif"/>
                <a:cs typeface="Harnet Serif"/>
                <a:sym typeface="Harnet Serif"/>
              </a:rPr>
              <a:t>ing tips, and share facts.</a:t>
            </a:r>
          </a:p>
        </p:txBody>
      </p:sp>
      <p:sp>
        <p:nvSpPr>
          <p:cNvPr name="TextBox 23" id="23"/>
          <p:cNvSpPr txBox="true"/>
          <p:nvPr/>
        </p:nvSpPr>
        <p:spPr>
          <a:xfrm rot="0">
            <a:off x="6785866" y="4503231"/>
            <a:ext cx="4734669" cy="547370"/>
          </a:xfrm>
          <a:prstGeom prst="rect">
            <a:avLst/>
          </a:prstGeom>
        </p:spPr>
        <p:txBody>
          <a:bodyPr anchor="t" rtlCol="false" tIns="0" lIns="0" bIns="0" rIns="0">
            <a:spAutoFit/>
          </a:bodyPr>
          <a:lstStyle/>
          <a:p>
            <a:pPr algn="ctr">
              <a:lnSpc>
                <a:spcPts val="4480"/>
              </a:lnSpc>
              <a:spcBef>
                <a:spcPct val="0"/>
              </a:spcBef>
            </a:pPr>
            <a:r>
              <a:rPr lang="en-US" sz="3200">
                <a:solidFill>
                  <a:srgbClr val="623416"/>
                </a:solidFill>
                <a:latin typeface="RUMBLE BRAVE"/>
                <a:ea typeface="RUMBLE BRAVE"/>
                <a:cs typeface="RUMBLE BRAVE"/>
                <a:sym typeface="RUMBLE BRAVE"/>
              </a:rPr>
              <a:t>Augmented Reality (AR) Features</a:t>
            </a:r>
          </a:p>
        </p:txBody>
      </p:sp>
      <p:sp>
        <p:nvSpPr>
          <p:cNvPr name="TextBox 24" id="24"/>
          <p:cNvSpPr txBox="true"/>
          <p:nvPr/>
        </p:nvSpPr>
        <p:spPr>
          <a:xfrm rot="0">
            <a:off x="7342494" y="5085856"/>
            <a:ext cx="3417317" cy="1646628"/>
          </a:xfrm>
          <a:prstGeom prst="rect">
            <a:avLst/>
          </a:prstGeom>
        </p:spPr>
        <p:txBody>
          <a:bodyPr anchor="t" rtlCol="false" tIns="0" lIns="0" bIns="0" rIns="0">
            <a:spAutoFit/>
          </a:bodyPr>
          <a:lstStyle/>
          <a:p>
            <a:pPr algn="ctr">
              <a:lnSpc>
                <a:spcPts val="3294"/>
              </a:lnSpc>
              <a:spcBef>
                <a:spcPct val="0"/>
              </a:spcBef>
            </a:pPr>
            <a:r>
              <a:rPr lang="en-US" sz="2353">
                <a:solidFill>
                  <a:srgbClr val="623416"/>
                </a:solidFill>
                <a:latin typeface="Harnet Serif"/>
                <a:ea typeface="Harnet Serif"/>
                <a:cs typeface="Harnet Serif"/>
                <a:sym typeface="Harnet Serif"/>
              </a:rPr>
              <a:t>"Try on" historical garments, view 3D artefacts via phone camera.</a:t>
            </a:r>
          </a:p>
        </p:txBody>
      </p:sp>
      <p:sp>
        <p:nvSpPr>
          <p:cNvPr name="Freeform 25" id="25"/>
          <p:cNvSpPr/>
          <p:nvPr/>
        </p:nvSpPr>
        <p:spPr>
          <a:xfrm flipH="false" flipV="false" rot="0">
            <a:off x="5109391" y="6898695"/>
            <a:ext cx="1551442" cy="1053041"/>
          </a:xfrm>
          <a:custGeom>
            <a:avLst/>
            <a:gdLst/>
            <a:ahLst/>
            <a:cxnLst/>
            <a:rect r="r" b="b" t="t" l="l"/>
            <a:pathLst>
              <a:path h="1053041" w="1551442">
                <a:moveTo>
                  <a:pt x="0" y="0"/>
                </a:moveTo>
                <a:lnTo>
                  <a:pt x="1551442" y="0"/>
                </a:lnTo>
                <a:lnTo>
                  <a:pt x="1551442" y="1053042"/>
                </a:lnTo>
                <a:lnTo>
                  <a:pt x="0" y="105304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6" id="26"/>
          <p:cNvSpPr txBox="true"/>
          <p:nvPr/>
        </p:nvSpPr>
        <p:spPr>
          <a:xfrm rot="0">
            <a:off x="5655381" y="6920279"/>
            <a:ext cx="459462" cy="905099"/>
          </a:xfrm>
          <a:prstGeom prst="rect">
            <a:avLst/>
          </a:prstGeom>
        </p:spPr>
        <p:txBody>
          <a:bodyPr anchor="t" rtlCol="false" tIns="0" lIns="0" bIns="0" rIns="0">
            <a:spAutoFit/>
          </a:bodyPr>
          <a:lstStyle/>
          <a:p>
            <a:pPr algn="ctr">
              <a:lnSpc>
                <a:spcPts val="7405"/>
              </a:lnSpc>
            </a:pPr>
            <a:r>
              <a:rPr lang="en-US" sz="5289">
                <a:solidFill>
                  <a:srgbClr val="FFFFFF"/>
                </a:solidFill>
                <a:latin typeface="RUMBLE BRAVE"/>
                <a:ea typeface="RUMBLE BRAVE"/>
                <a:cs typeface="RUMBLE BRAVE"/>
                <a:sym typeface="RUMBLE BRAVE"/>
              </a:rPr>
              <a:t>4</a:t>
            </a:r>
          </a:p>
        </p:txBody>
      </p:sp>
      <p:sp>
        <p:nvSpPr>
          <p:cNvPr name="Freeform 27" id="27"/>
          <p:cNvSpPr/>
          <p:nvPr/>
        </p:nvSpPr>
        <p:spPr>
          <a:xfrm flipH="false" flipV="false" rot="0">
            <a:off x="11101293" y="6898695"/>
            <a:ext cx="1551442" cy="1053041"/>
          </a:xfrm>
          <a:custGeom>
            <a:avLst/>
            <a:gdLst/>
            <a:ahLst/>
            <a:cxnLst/>
            <a:rect r="r" b="b" t="t" l="l"/>
            <a:pathLst>
              <a:path h="1053041" w="1551442">
                <a:moveTo>
                  <a:pt x="0" y="0"/>
                </a:moveTo>
                <a:lnTo>
                  <a:pt x="1551443" y="0"/>
                </a:lnTo>
                <a:lnTo>
                  <a:pt x="1551443" y="1053042"/>
                </a:lnTo>
                <a:lnTo>
                  <a:pt x="0" y="105304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8" id="28"/>
          <p:cNvSpPr txBox="true"/>
          <p:nvPr/>
        </p:nvSpPr>
        <p:spPr>
          <a:xfrm rot="0">
            <a:off x="11647283" y="6920279"/>
            <a:ext cx="459462" cy="905099"/>
          </a:xfrm>
          <a:prstGeom prst="rect">
            <a:avLst/>
          </a:prstGeom>
        </p:spPr>
        <p:txBody>
          <a:bodyPr anchor="t" rtlCol="false" tIns="0" lIns="0" bIns="0" rIns="0">
            <a:spAutoFit/>
          </a:bodyPr>
          <a:lstStyle/>
          <a:p>
            <a:pPr algn="ctr">
              <a:lnSpc>
                <a:spcPts val="7405"/>
              </a:lnSpc>
            </a:pPr>
            <a:r>
              <a:rPr lang="en-US" sz="5289">
                <a:solidFill>
                  <a:srgbClr val="FFFFFF"/>
                </a:solidFill>
                <a:latin typeface="RUMBLE BRAVE"/>
                <a:ea typeface="RUMBLE BRAVE"/>
                <a:cs typeface="RUMBLE BRAVE"/>
                <a:sym typeface="RUMBLE BRAVE"/>
              </a:rPr>
              <a:t>5</a:t>
            </a:r>
          </a:p>
        </p:txBody>
      </p:sp>
      <p:sp>
        <p:nvSpPr>
          <p:cNvPr name="TextBox 29" id="29"/>
          <p:cNvSpPr txBox="true"/>
          <p:nvPr/>
        </p:nvSpPr>
        <p:spPr>
          <a:xfrm rot="0">
            <a:off x="2963970" y="7963517"/>
            <a:ext cx="5745659" cy="547370"/>
          </a:xfrm>
          <a:prstGeom prst="rect">
            <a:avLst/>
          </a:prstGeom>
        </p:spPr>
        <p:txBody>
          <a:bodyPr anchor="t" rtlCol="false" tIns="0" lIns="0" bIns="0" rIns="0">
            <a:spAutoFit/>
          </a:bodyPr>
          <a:lstStyle/>
          <a:p>
            <a:pPr algn="ctr">
              <a:lnSpc>
                <a:spcPts val="4480"/>
              </a:lnSpc>
              <a:spcBef>
                <a:spcPct val="0"/>
              </a:spcBef>
            </a:pPr>
            <a:r>
              <a:rPr lang="en-US" sz="3200">
                <a:solidFill>
                  <a:srgbClr val="623416"/>
                </a:solidFill>
                <a:latin typeface="RUMBLE BRAVE"/>
                <a:ea typeface="RUMBLE BRAVE"/>
                <a:cs typeface="RUMBLE BRAVE"/>
                <a:sym typeface="RUMBLE BRAVE"/>
              </a:rPr>
              <a:t>Personalized Content Recommendations</a:t>
            </a:r>
          </a:p>
        </p:txBody>
      </p:sp>
      <p:sp>
        <p:nvSpPr>
          <p:cNvPr name="TextBox 30" id="30"/>
          <p:cNvSpPr txBox="true"/>
          <p:nvPr/>
        </p:nvSpPr>
        <p:spPr>
          <a:xfrm rot="0">
            <a:off x="4026092" y="8546143"/>
            <a:ext cx="3417317" cy="1231933"/>
          </a:xfrm>
          <a:prstGeom prst="rect">
            <a:avLst/>
          </a:prstGeom>
        </p:spPr>
        <p:txBody>
          <a:bodyPr anchor="t" rtlCol="false" tIns="0" lIns="0" bIns="0" rIns="0">
            <a:spAutoFit/>
          </a:bodyPr>
          <a:lstStyle/>
          <a:p>
            <a:pPr algn="ctr">
              <a:lnSpc>
                <a:spcPts val="3294"/>
              </a:lnSpc>
              <a:spcBef>
                <a:spcPct val="0"/>
              </a:spcBef>
            </a:pPr>
            <a:r>
              <a:rPr lang="en-US" sz="2353">
                <a:solidFill>
                  <a:srgbClr val="623416"/>
                </a:solidFill>
                <a:latin typeface="Harnet Serif"/>
                <a:ea typeface="Harnet Serif"/>
                <a:cs typeface="Harnet Serif"/>
                <a:sym typeface="Harnet Serif"/>
              </a:rPr>
              <a:t>Algorithm-based suggestions based on user interactions.</a:t>
            </a:r>
          </a:p>
        </p:txBody>
      </p:sp>
      <p:sp>
        <p:nvSpPr>
          <p:cNvPr name="TextBox 31" id="31"/>
          <p:cNvSpPr txBox="true"/>
          <p:nvPr/>
        </p:nvSpPr>
        <p:spPr>
          <a:xfrm rot="0">
            <a:off x="9338033" y="7963517"/>
            <a:ext cx="5282059" cy="547370"/>
          </a:xfrm>
          <a:prstGeom prst="rect">
            <a:avLst/>
          </a:prstGeom>
        </p:spPr>
        <p:txBody>
          <a:bodyPr anchor="t" rtlCol="false" tIns="0" lIns="0" bIns="0" rIns="0">
            <a:spAutoFit/>
          </a:bodyPr>
          <a:lstStyle/>
          <a:p>
            <a:pPr algn="ctr">
              <a:lnSpc>
                <a:spcPts val="4480"/>
              </a:lnSpc>
              <a:spcBef>
                <a:spcPct val="0"/>
              </a:spcBef>
            </a:pPr>
            <a:r>
              <a:rPr lang="en-US" sz="3200">
                <a:solidFill>
                  <a:srgbClr val="623416"/>
                </a:solidFill>
                <a:latin typeface="RUMBLE BRAVE"/>
                <a:ea typeface="RUMBLE BRAVE"/>
                <a:cs typeface="RUMBLE BRAVE"/>
                <a:sym typeface="RUMBLE BRAVE"/>
              </a:rPr>
              <a:t>Gamification Leaderboards &amp; Badges</a:t>
            </a:r>
          </a:p>
        </p:txBody>
      </p:sp>
      <p:sp>
        <p:nvSpPr>
          <p:cNvPr name="TextBox 32" id="32"/>
          <p:cNvSpPr txBox="true"/>
          <p:nvPr/>
        </p:nvSpPr>
        <p:spPr>
          <a:xfrm rot="0">
            <a:off x="10168356" y="8546143"/>
            <a:ext cx="3417317" cy="1231933"/>
          </a:xfrm>
          <a:prstGeom prst="rect">
            <a:avLst/>
          </a:prstGeom>
        </p:spPr>
        <p:txBody>
          <a:bodyPr anchor="t" rtlCol="false" tIns="0" lIns="0" bIns="0" rIns="0">
            <a:spAutoFit/>
          </a:bodyPr>
          <a:lstStyle/>
          <a:p>
            <a:pPr algn="ctr">
              <a:lnSpc>
                <a:spcPts val="3294"/>
              </a:lnSpc>
              <a:spcBef>
                <a:spcPct val="0"/>
              </a:spcBef>
            </a:pPr>
            <a:r>
              <a:rPr lang="en-US" sz="2353">
                <a:solidFill>
                  <a:srgbClr val="623416"/>
                </a:solidFill>
                <a:latin typeface="Harnet Serif"/>
                <a:ea typeface="Harnet Serif"/>
                <a:cs typeface="Harnet Serif"/>
                <a:sym typeface="Harnet Serif"/>
              </a:rPr>
              <a:t>Further integrate game elements, encouraging engagement.</a:t>
            </a:r>
          </a:p>
        </p:txBody>
      </p:sp>
      <p:sp>
        <p:nvSpPr>
          <p:cNvPr name="TextBox 33" id="33"/>
          <p:cNvSpPr txBox="true"/>
          <p:nvPr/>
        </p:nvSpPr>
        <p:spPr>
          <a:xfrm rot="0">
            <a:off x="4652442" y="2409867"/>
            <a:ext cx="8983117" cy="863600"/>
          </a:xfrm>
          <a:prstGeom prst="rect">
            <a:avLst/>
          </a:prstGeom>
        </p:spPr>
        <p:txBody>
          <a:bodyPr anchor="t" rtlCol="false" tIns="0" lIns="0" bIns="0" rIns="0">
            <a:spAutoFit/>
          </a:bodyPr>
          <a:lstStyle/>
          <a:p>
            <a:pPr algn="ctr">
              <a:lnSpc>
                <a:spcPts val="7000"/>
              </a:lnSpc>
              <a:spcBef>
                <a:spcPct val="0"/>
              </a:spcBef>
            </a:pPr>
            <a:r>
              <a:rPr lang="en-US" sz="5000">
                <a:solidFill>
                  <a:srgbClr val="623416"/>
                </a:solidFill>
                <a:latin typeface="RUMBLE BRAVE"/>
                <a:ea typeface="RUMBLE BRAVE"/>
                <a:cs typeface="RUMBLE BRAVE"/>
                <a:sym typeface="RUMBLE BRAVE"/>
              </a:rPr>
              <a:t>Excit</a:t>
            </a:r>
            <a:r>
              <a:rPr lang="en-US" sz="5000">
                <a:solidFill>
                  <a:srgbClr val="623416"/>
                </a:solidFill>
                <a:latin typeface="RUMBLE BRAVE"/>
                <a:ea typeface="RUMBLE BRAVE"/>
                <a:cs typeface="RUMBLE BRAVE"/>
                <a:sym typeface="RUMBLE BRAVE"/>
              </a:rPr>
              <a:t>ing Ideas for Future Enhancements</a:t>
            </a:r>
          </a:p>
        </p:txBody>
      </p:sp>
    </p:spTree>
  </p:cSld>
  <p:clrMapOvr>
    <a:masterClrMapping/>
  </p:clrMapOvr>
  <p:transition spd="slow">
    <p:push dir="l"/>
  </p:transition>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grpSp>
        <p:nvGrpSpPr>
          <p:cNvPr name="Group 7" id="7"/>
          <p:cNvGrpSpPr/>
          <p:nvPr/>
        </p:nvGrpSpPr>
        <p:grpSpPr>
          <a:xfrm rot="0">
            <a:off x="12406187" y="3807376"/>
            <a:ext cx="3540638" cy="3950760"/>
            <a:chOff x="0" y="0"/>
            <a:chExt cx="5678297" cy="6336030"/>
          </a:xfrm>
        </p:grpSpPr>
        <p:sp>
          <p:nvSpPr>
            <p:cNvPr name="Freeform 8" id="8"/>
            <p:cNvSpPr/>
            <p:nvPr/>
          </p:nvSpPr>
          <p:spPr>
            <a:xfrm flipH="false" flipV="false" rot="0">
              <a:off x="-82931" y="-11684"/>
              <a:ext cx="5938393" cy="6358255"/>
            </a:xfrm>
            <a:custGeom>
              <a:avLst/>
              <a:gdLst/>
              <a:ahLst/>
              <a:cxnLst/>
              <a:rect r="r" b="b" t="t" l="l"/>
              <a:pathLst>
                <a:path h="6358255" w="5938393">
                  <a:moveTo>
                    <a:pt x="5522341" y="4721987"/>
                  </a:moveTo>
                  <a:cubicBezTo>
                    <a:pt x="5446141" y="4828286"/>
                    <a:pt x="5429885" y="4863465"/>
                    <a:pt x="5318506" y="4855845"/>
                  </a:cubicBezTo>
                  <a:cubicBezTo>
                    <a:pt x="5319522" y="4874641"/>
                    <a:pt x="5335524" y="4886071"/>
                    <a:pt x="5309108" y="4890389"/>
                  </a:cubicBezTo>
                  <a:cubicBezTo>
                    <a:pt x="5285105" y="4945634"/>
                    <a:pt x="5181981" y="4875149"/>
                    <a:pt x="5195951" y="5024501"/>
                  </a:cubicBezTo>
                  <a:cubicBezTo>
                    <a:pt x="5134229" y="5014214"/>
                    <a:pt x="5063363" y="5116576"/>
                    <a:pt x="4972304" y="5124831"/>
                  </a:cubicBezTo>
                  <a:cubicBezTo>
                    <a:pt x="4896739" y="5108321"/>
                    <a:pt x="5124196" y="5162550"/>
                    <a:pt x="4644009" y="5248656"/>
                  </a:cubicBezTo>
                  <a:cubicBezTo>
                    <a:pt x="4648708" y="5282565"/>
                    <a:pt x="4515485" y="5174869"/>
                    <a:pt x="4552823" y="5222367"/>
                  </a:cubicBezTo>
                  <a:cubicBezTo>
                    <a:pt x="4467098" y="5196967"/>
                    <a:pt x="4500245" y="5326380"/>
                    <a:pt x="4398518" y="5230241"/>
                  </a:cubicBezTo>
                  <a:cubicBezTo>
                    <a:pt x="4304411" y="5295265"/>
                    <a:pt x="4203700" y="5284470"/>
                    <a:pt x="4002024" y="5332857"/>
                  </a:cubicBezTo>
                  <a:cubicBezTo>
                    <a:pt x="3968877" y="5394325"/>
                    <a:pt x="3977386" y="5344414"/>
                    <a:pt x="3810381" y="5431282"/>
                  </a:cubicBezTo>
                  <a:cubicBezTo>
                    <a:pt x="3826891" y="5356606"/>
                    <a:pt x="3701034" y="5461127"/>
                    <a:pt x="3696843" y="5463159"/>
                  </a:cubicBezTo>
                  <a:cubicBezTo>
                    <a:pt x="3576447" y="5495798"/>
                    <a:pt x="3623056" y="5626735"/>
                    <a:pt x="3490468" y="5630037"/>
                  </a:cubicBezTo>
                  <a:cubicBezTo>
                    <a:pt x="3466338" y="5574030"/>
                    <a:pt x="3469513" y="5664835"/>
                    <a:pt x="3412490" y="5616575"/>
                  </a:cubicBezTo>
                  <a:cubicBezTo>
                    <a:pt x="3410458" y="5619750"/>
                    <a:pt x="3394075" y="5664454"/>
                    <a:pt x="3313430" y="5673090"/>
                  </a:cubicBezTo>
                  <a:cubicBezTo>
                    <a:pt x="3299587" y="5683885"/>
                    <a:pt x="3253740" y="5804916"/>
                    <a:pt x="3180842" y="5760339"/>
                  </a:cubicBezTo>
                  <a:cubicBezTo>
                    <a:pt x="3149600" y="5828030"/>
                    <a:pt x="3189859" y="5824601"/>
                    <a:pt x="3106928" y="5789041"/>
                  </a:cubicBezTo>
                  <a:cubicBezTo>
                    <a:pt x="3071114" y="5771134"/>
                    <a:pt x="3036697" y="5855970"/>
                    <a:pt x="2982595" y="5846445"/>
                  </a:cubicBezTo>
                  <a:cubicBezTo>
                    <a:pt x="2965577" y="5839968"/>
                    <a:pt x="2889885" y="5805043"/>
                    <a:pt x="2823718" y="5834380"/>
                  </a:cubicBezTo>
                  <a:cubicBezTo>
                    <a:pt x="2827782" y="5855335"/>
                    <a:pt x="2752598" y="5819267"/>
                    <a:pt x="2724785" y="5893943"/>
                  </a:cubicBezTo>
                  <a:cubicBezTo>
                    <a:pt x="2668905" y="5851906"/>
                    <a:pt x="2762631" y="5855208"/>
                    <a:pt x="2618486" y="5876925"/>
                  </a:cubicBezTo>
                  <a:cubicBezTo>
                    <a:pt x="2623058" y="5847969"/>
                    <a:pt x="2555113" y="6012688"/>
                    <a:pt x="2439416" y="6001258"/>
                  </a:cubicBezTo>
                  <a:cubicBezTo>
                    <a:pt x="2384806" y="6023102"/>
                    <a:pt x="2264537" y="5937377"/>
                    <a:pt x="2210562" y="6047232"/>
                  </a:cubicBezTo>
                  <a:cubicBezTo>
                    <a:pt x="2215896" y="6017006"/>
                    <a:pt x="2133219" y="5935853"/>
                    <a:pt x="1963801" y="5988939"/>
                  </a:cubicBezTo>
                  <a:cubicBezTo>
                    <a:pt x="1862582" y="6067171"/>
                    <a:pt x="1789684" y="5874512"/>
                    <a:pt x="1517777" y="6056884"/>
                  </a:cubicBezTo>
                  <a:cubicBezTo>
                    <a:pt x="1440434" y="6109462"/>
                    <a:pt x="1359154" y="6112256"/>
                    <a:pt x="1249553" y="6180074"/>
                  </a:cubicBezTo>
                  <a:cubicBezTo>
                    <a:pt x="1186180" y="6235954"/>
                    <a:pt x="996315" y="6358255"/>
                    <a:pt x="911098" y="6290310"/>
                  </a:cubicBezTo>
                  <a:cubicBezTo>
                    <a:pt x="818134" y="6316599"/>
                    <a:pt x="807593" y="6252845"/>
                    <a:pt x="734187" y="6226175"/>
                  </a:cubicBezTo>
                  <a:cubicBezTo>
                    <a:pt x="647446" y="6290818"/>
                    <a:pt x="539623" y="6225159"/>
                    <a:pt x="416179" y="6347714"/>
                  </a:cubicBezTo>
                  <a:cubicBezTo>
                    <a:pt x="358775" y="6316853"/>
                    <a:pt x="230759" y="6339205"/>
                    <a:pt x="111252" y="6320536"/>
                  </a:cubicBezTo>
                  <a:cubicBezTo>
                    <a:pt x="63500" y="4554347"/>
                    <a:pt x="106172" y="2072005"/>
                    <a:pt x="99060" y="57912"/>
                  </a:cubicBezTo>
                  <a:cubicBezTo>
                    <a:pt x="0" y="0"/>
                    <a:pt x="387350" y="26924"/>
                    <a:pt x="485648" y="28448"/>
                  </a:cubicBezTo>
                  <a:cubicBezTo>
                    <a:pt x="832993" y="22479"/>
                    <a:pt x="1213739" y="20320"/>
                    <a:pt x="1592834" y="28321"/>
                  </a:cubicBezTo>
                  <a:cubicBezTo>
                    <a:pt x="2881122" y="6858"/>
                    <a:pt x="4462018" y="51181"/>
                    <a:pt x="5709793" y="11684"/>
                  </a:cubicBezTo>
                  <a:cubicBezTo>
                    <a:pt x="5819775" y="1368298"/>
                    <a:pt x="5671185" y="2970403"/>
                    <a:pt x="5761228" y="4349877"/>
                  </a:cubicBezTo>
                  <a:cubicBezTo>
                    <a:pt x="5636133" y="4620260"/>
                    <a:pt x="5938393" y="4553331"/>
                    <a:pt x="5522341" y="4721987"/>
                  </a:cubicBezTo>
                  <a:close/>
                </a:path>
              </a:pathLst>
            </a:custGeom>
            <a:blipFill>
              <a:blip r:embed="rId7"/>
              <a:stretch>
                <a:fillRect l="-33740" t="0" r="-33740" b="0"/>
              </a:stretch>
            </a:blipFill>
          </p:spPr>
        </p:sp>
      </p:grpSp>
      <p:grpSp>
        <p:nvGrpSpPr>
          <p:cNvPr name="Group 9" id="9"/>
          <p:cNvGrpSpPr/>
          <p:nvPr/>
        </p:nvGrpSpPr>
        <p:grpSpPr>
          <a:xfrm rot="0">
            <a:off x="2009838" y="3823496"/>
            <a:ext cx="3665033" cy="4140872"/>
            <a:chOff x="0" y="0"/>
            <a:chExt cx="5624576" cy="6354826"/>
          </a:xfrm>
        </p:grpSpPr>
        <p:sp>
          <p:nvSpPr>
            <p:cNvPr name="Freeform 10" id="10"/>
            <p:cNvSpPr/>
            <p:nvPr/>
          </p:nvSpPr>
          <p:spPr>
            <a:xfrm flipH="false" flipV="false" rot="0">
              <a:off x="-8128" y="-15494"/>
              <a:ext cx="6457061" cy="6428613"/>
            </a:xfrm>
            <a:custGeom>
              <a:avLst/>
              <a:gdLst/>
              <a:ahLst/>
              <a:cxnLst/>
              <a:rect r="r" b="b" t="t" l="l"/>
              <a:pathLst>
                <a:path h="6428613" w="6457061">
                  <a:moveTo>
                    <a:pt x="2030095" y="6351651"/>
                  </a:moveTo>
                  <a:cubicBezTo>
                    <a:pt x="1401318" y="6327775"/>
                    <a:pt x="615188" y="6428613"/>
                    <a:pt x="10922" y="6315202"/>
                  </a:cubicBezTo>
                  <a:cubicBezTo>
                    <a:pt x="29210" y="4220591"/>
                    <a:pt x="0" y="2131441"/>
                    <a:pt x="10414" y="33909"/>
                  </a:cubicBezTo>
                  <a:cubicBezTo>
                    <a:pt x="1531620" y="18923"/>
                    <a:pt x="3200908" y="0"/>
                    <a:pt x="4708779" y="36576"/>
                  </a:cubicBezTo>
                  <a:cubicBezTo>
                    <a:pt x="4705223" y="269748"/>
                    <a:pt x="4863084" y="555752"/>
                    <a:pt x="4998212" y="1024890"/>
                  </a:cubicBezTo>
                  <a:cubicBezTo>
                    <a:pt x="5065649" y="1450340"/>
                    <a:pt x="5018151" y="1983613"/>
                    <a:pt x="5156073" y="2395093"/>
                  </a:cubicBezTo>
                  <a:cubicBezTo>
                    <a:pt x="5119497" y="2433447"/>
                    <a:pt x="5235575" y="2533650"/>
                    <a:pt x="5241671" y="2606294"/>
                  </a:cubicBezTo>
                  <a:cubicBezTo>
                    <a:pt x="5221351" y="2797937"/>
                    <a:pt x="5321808" y="2871978"/>
                    <a:pt x="5347462" y="3146044"/>
                  </a:cubicBezTo>
                  <a:cubicBezTo>
                    <a:pt x="5378577" y="3134360"/>
                    <a:pt x="5333111" y="3297936"/>
                    <a:pt x="5358511" y="3464179"/>
                  </a:cubicBezTo>
                  <a:cubicBezTo>
                    <a:pt x="5366131" y="3580003"/>
                    <a:pt x="5444109" y="3753231"/>
                    <a:pt x="5446395" y="3869563"/>
                  </a:cubicBezTo>
                  <a:cubicBezTo>
                    <a:pt x="5430012" y="4118229"/>
                    <a:pt x="5451221" y="4418330"/>
                    <a:pt x="5427980" y="4713351"/>
                  </a:cubicBezTo>
                  <a:cubicBezTo>
                    <a:pt x="5468239" y="4858131"/>
                    <a:pt x="5548884" y="5101717"/>
                    <a:pt x="5603494" y="5491480"/>
                  </a:cubicBezTo>
                  <a:cubicBezTo>
                    <a:pt x="5603748" y="5699887"/>
                    <a:pt x="5537581" y="5837428"/>
                    <a:pt x="5632196" y="6181598"/>
                  </a:cubicBezTo>
                  <a:cubicBezTo>
                    <a:pt x="5491861" y="6407658"/>
                    <a:pt x="6457061" y="6366510"/>
                    <a:pt x="2030095" y="6351651"/>
                  </a:cubicBezTo>
                  <a:close/>
                </a:path>
              </a:pathLst>
            </a:custGeom>
            <a:blipFill>
              <a:blip r:embed="rId8"/>
              <a:stretch>
                <a:fillRect l="-69578" t="0" r="0" b="0"/>
              </a:stretch>
            </a:blipFill>
          </p:spPr>
        </p:sp>
      </p:grpSp>
      <p:grpSp>
        <p:nvGrpSpPr>
          <p:cNvPr name="Group 11" id="11"/>
          <p:cNvGrpSpPr/>
          <p:nvPr/>
        </p:nvGrpSpPr>
        <p:grpSpPr>
          <a:xfrm rot="0">
            <a:off x="6459975" y="4401734"/>
            <a:ext cx="5368050" cy="3562634"/>
            <a:chOff x="0" y="0"/>
            <a:chExt cx="6351016" cy="4215003"/>
          </a:xfrm>
        </p:grpSpPr>
        <p:sp>
          <p:nvSpPr>
            <p:cNvPr name="Freeform 12" id="12"/>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9"/>
              <a:stretch>
                <a:fillRect l="0" t="-193" r="0" b="-193"/>
              </a:stretch>
            </a:blipFill>
          </p:spPr>
        </p:sp>
      </p:grpSp>
      <p:sp>
        <p:nvSpPr>
          <p:cNvPr name="TextBox 13" id="13"/>
          <p:cNvSpPr txBox="true"/>
          <p:nvPr/>
        </p:nvSpPr>
        <p:spPr>
          <a:xfrm rot="0">
            <a:off x="4668338" y="868887"/>
            <a:ext cx="8951325" cy="2542235"/>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documentation</a:t>
            </a:r>
          </a:p>
        </p:txBody>
      </p:sp>
      <p:sp>
        <p:nvSpPr>
          <p:cNvPr name="Freeform 14" id="14"/>
          <p:cNvSpPr/>
          <p:nvPr/>
        </p:nvSpPr>
        <p:spPr>
          <a:xfrm flipH="false" flipV="true" rot="0">
            <a:off x="-209869" y="7844453"/>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10"/>
            <a:stretch>
              <a:fillRect l="0" t="0" r="0" b="0"/>
            </a:stretch>
          </a:blipFill>
        </p:spPr>
      </p:sp>
      <p:sp>
        <p:nvSpPr>
          <p:cNvPr name="Freeform 15" id="15"/>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11"/>
            <a:stretch>
              <a:fillRect l="0" t="0" r="0" b="0"/>
            </a:stretch>
          </a:blipFill>
        </p:spPr>
      </p:sp>
      <p:sp>
        <p:nvSpPr>
          <p:cNvPr name="Freeform 16" id="16"/>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12"/>
            <a:stretch>
              <a:fillRect l="0" t="0" r="0" b="0"/>
            </a:stretch>
          </a:blipFill>
        </p:spPr>
      </p:sp>
      <p:sp>
        <p:nvSpPr>
          <p:cNvPr name="Freeform 17" id="17"/>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3"/>
            <a:stretch>
              <a:fillRect l="0" t="0" r="0" b="0"/>
            </a:stretch>
          </a:blipFill>
        </p:spPr>
      </p:sp>
      <p:sp>
        <p:nvSpPr>
          <p:cNvPr name="Freeform 18" id="18"/>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4"/>
            <a:stretch>
              <a:fillRect l="0" t="-3816" r="0" b="-3816"/>
            </a:stretch>
          </a:blipFill>
        </p:spPr>
      </p:sp>
      <p:sp>
        <p:nvSpPr>
          <p:cNvPr name="TextBox 19" id="19"/>
          <p:cNvSpPr txBox="true"/>
          <p:nvPr/>
        </p:nvSpPr>
        <p:spPr>
          <a:xfrm rot="0">
            <a:off x="4668377" y="3363406"/>
            <a:ext cx="8951247" cy="349250"/>
          </a:xfrm>
          <a:prstGeom prst="rect">
            <a:avLst/>
          </a:prstGeom>
        </p:spPr>
        <p:txBody>
          <a:bodyPr anchor="t" rtlCol="false" tIns="0" lIns="0" bIns="0" rIns="0">
            <a:spAutoFit/>
          </a:bodyPr>
          <a:lstStyle/>
          <a:p>
            <a:pPr algn="ctr">
              <a:lnSpc>
                <a:spcPts val="2800"/>
              </a:lnSpc>
              <a:spcBef>
                <a:spcPct val="0"/>
              </a:spcBef>
            </a:pPr>
            <a:r>
              <a:rPr lang="en-US" sz="2000">
                <a:solidFill>
                  <a:srgbClr val="623416"/>
                </a:solidFill>
                <a:latin typeface="Harnet Serif"/>
                <a:ea typeface="Harnet Serif"/>
                <a:cs typeface="Harnet Serif"/>
                <a:sym typeface="Harnet Serif"/>
              </a:rPr>
              <a:t>enhancement</a:t>
            </a:r>
          </a:p>
        </p:txBody>
      </p:sp>
    </p:spTree>
  </p:cSld>
  <p:clrMapOvr>
    <a:masterClrMapping/>
  </p:clrMapOvr>
  <p:transition spd="slow">
    <p:push dir="l"/>
  </p:transition>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grpSp>
        <p:nvGrpSpPr>
          <p:cNvPr name="Group 7" id="7"/>
          <p:cNvGrpSpPr/>
          <p:nvPr/>
        </p:nvGrpSpPr>
        <p:grpSpPr>
          <a:xfrm rot="0">
            <a:off x="4037583" y="3219423"/>
            <a:ext cx="9249313" cy="6138527"/>
            <a:chOff x="0" y="0"/>
            <a:chExt cx="6351016" cy="4215003"/>
          </a:xfrm>
        </p:grpSpPr>
        <p:sp>
          <p:nvSpPr>
            <p:cNvPr name="Freeform 8" id="8"/>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7"/>
              <a:stretch>
                <a:fillRect l="0" t="-193" r="0" b="-193"/>
              </a:stretch>
            </a:blipFill>
          </p:spPr>
        </p:sp>
      </p:grpSp>
      <p:sp>
        <p:nvSpPr>
          <p:cNvPr name="TextBox 9" id="9"/>
          <p:cNvSpPr txBox="true"/>
          <p:nvPr/>
        </p:nvSpPr>
        <p:spPr>
          <a:xfrm rot="0">
            <a:off x="4629316" y="243840"/>
            <a:ext cx="9029368" cy="2547884"/>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Demonstration</a:t>
            </a:r>
          </a:p>
        </p:txBody>
      </p:sp>
      <p:sp>
        <p:nvSpPr>
          <p:cNvPr name="Freeform 10" id="10"/>
          <p:cNvSpPr/>
          <p:nvPr/>
        </p:nvSpPr>
        <p:spPr>
          <a:xfrm flipH="false" flipV="true" rot="0">
            <a:off x="-209869" y="7844453"/>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8"/>
            <a:stretch>
              <a:fillRect l="0" t="0" r="0" b="0"/>
            </a:stretch>
          </a:blipFill>
        </p:spPr>
      </p:sp>
      <p:sp>
        <p:nvSpPr>
          <p:cNvPr name="Freeform 11" id="11"/>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9"/>
            <a:stretch>
              <a:fillRect l="0" t="0" r="0" b="0"/>
            </a:stretch>
          </a:blipFill>
        </p:spPr>
      </p:sp>
      <p:sp>
        <p:nvSpPr>
          <p:cNvPr name="Freeform 12" id="12"/>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10"/>
            <a:stretch>
              <a:fillRect l="0" t="0" r="0" b="0"/>
            </a:stretch>
          </a:blipFill>
        </p:spPr>
      </p:sp>
      <p:sp>
        <p:nvSpPr>
          <p:cNvPr name="Freeform 13" id="13"/>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1"/>
            <a:stretch>
              <a:fillRect l="0" t="0" r="0" b="0"/>
            </a:stretch>
          </a:blipFill>
        </p:spPr>
      </p:sp>
      <p:sp>
        <p:nvSpPr>
          <p:cNvPr name="Freeform 14" id="14"/>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2"/>
            <a:stretch>
              <a:fillRect l="0" t="-3816" r="0" b="-3816"/>
            </a:stretch>
          </a:blipFill>
        </p:spPr>
      </p:sp>
    </p:spTree>
  </p:cSld>
  <p:clrMapOvr>
    <a:masterClrMapping/>
  </p:clrMapOvr>
  <p:transition spd="slow">
    <p:push dir="l"/>
  </p:transition>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Freeform 7" id="7"/>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7"/>
            <a:stretch>
              <a:fillRect l="0" t="0" r="0" b="0"/>
            </a:stretch>
          </a:blipFill>
        </p:spPr>
      </p:sp>
      <p:sp>
        <p:nvSpPr>
          <p:cNvPr name="Freeform 8" id="8"/>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8"/>
            <a:stretch>
              <a:fillRect l="0" t="0" r="0" b="0"/>
            </a:stretch>
          </a:blipFill>
        </p:spPr>
      </p:sp>
      <p:sp>
        <p:nvSpPr>
          <p:cNvPr name="Freeform 9" id="9"/>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9"/>
            <a:stretch>
              <a:fillRect l="0" t="-3816" r="0" b="-3816"/>
            </a:stretch>
          </a:blipFill>
        </p:spPr>
      </p:sp>
      <p:sp>
        <p:nvSpPr>
          <p:cNvPr name="Freeform 10" id="10"/>
          <p:cNvSpPr/>
          <p:nvPr/>
        </p:nvSpPr>
        <p:spPr>
          <a:xfrm flipH="false" flipV="true" rot="0">
            <a:off x="10545" y="8197717"/>
            <a:ext cx="3918414" cy="2708604"/>
          </a:xfrm>
          <a:custGeom>
            <a:avLst/>
            <a:gdLst/>
            <a:ahLst/>
            <a:cxnLst/>
            <a:rect r="r" b="b" t="t" l="l"/>
            <a:pathLst>
              <a:path h="2708604" w="3918414">
                <a:moveTo>
                  <a:pt x="0" y="2708604"/>
                </a:moveTo>
                <a:lnTo>
                  <a:pt x="3918414" y="2708604"/>
                </a:lnTo>
                <a:lnTo>
                  <a:pt x="3918414" y="0"/>
                </a:lnTo>
                <a:lnTo>
                  <a:pt x="0" y="0"/>
                </a:lnTo>
                <a:lnTo>
                  <a:pt x="0" y="2708604"/>
                </a:lnTo>
                <a:close/>
              </a:path>
            </a:pathLst>
          </a:custGeom>
          <a:blipFill>
            <a:blip r:embed="rId10"/>
            <a:stretch>
              <a:fillRect l="0" t="0" r="0" b="0"/>
            </a:stretch>
          </a:blipFill>
        </p:spPr>
      </p:sp>
      <p:sp>
        <p:nvSpPr>
          <p:cNvPr name="Freeform 11" id="11"/>
          <p:cNvSpPr/>
          <p:nvPr/>
        </p:nvSpPr>
        <p:spPr>
          <a:xfrm flipH="false" flipV="false" rot="3902558">
            <a:off x="-350612" y="7782718"/>
            <a:ext cx="1822024" cy="2261043"/>
          </a:xfrm>
          <a:custGeom>
            <a:avLst/>
            <a:gdLst/>
            <a:ahLst/>
            <a:cxnLst/>
            <a:rect r="r" b="b" t="t" l="l"/>
            <a:pathLst>
              <a:path h="2261043" w="1822024">
                <a:moveTo>
                  <a:pt x="0" y="0"/>
                </a:moveTo>
                <a:lnTo>
                  <a:pt x="1822024" y="0"/>
                </a:lnTo>
                <a:lnTo>
                  <a:pt x="1822024" y="2261043"/>
                </a:lnTo>
                <a:lnTo>
                  <a:pt x="0" y="2261043"/>
                </a:lnTo>
                <a:lnTo>
                  <a:pt x="0" y="0"/>
                </a:lnTo>
                <a:close/>
              </a:path>
            </a:pathLst>
          </a:custGeom>
          <a:blipFill>
            <a:blip r:embed="rId11"/>
            <a:stretch>
              <a:fillRect l="0" t="0" r="0" b="0"/>
            </a:stretch>
          </a:blipFill>
        </p:spPr>
      </p:sp>
      <p:grpSp>
        <p:nvGrpSpPr>
          <p:cNvPr name="Group 12" id="12"/>
          <p:cNvGrpSpPr/>
          <p:nvPr/>
        </p:nvGrpSpPr>
        <p:grpSpPr>
          <a:xfrm rot="0">
            <a:off x="3090183" y="4600416"/>
            <a:ext cx="4487848" cy="4487848"/>
            <a:chOff x="0" y="0"/>
            <a:chExt cx="1181985" cy="1181985"/>
          </a:xfrm>
        </p:grpSpPr>
        <p:sp>
          <p:nvSpPr>
            <p:cNvPr name="Freeform 13" id="13"/>
            <p:cNvSpPr/>
            <p:nvPr/>
          </p:nvSpPr>
          <p:spPr>
            <a:xfrm flipH="false" flipV="false" rot="0">
              <a:off x="0" y="0"/>
              <a:ext cx="1181985" cy="1181985"/>
            </a:xfrm>
            <a:custGeom>
              <a:avLst/>
              <a:gdLst/>
              <a:ahLst/>
              <a:cxnLst/>
              <a:rect r="r" b="b" t="t" l="l"/>
              <a:pathLst>
                <a:path h="1181985" w="1181985">
                  <a:moveTo>
                    <a:pt x="0" y="0"/>
                  </a:moveTo>
                  <a:lnTo>
                    <a:pt x="1181985" y="0"/>
                  </a:lnTo>
                  <a:lnTo>
                    <a:pt x="1181985" y="1181985"/>
                  </a:lnTo>
                  <a:lnTo>
                    <a:pt x="0" y="1181985"/>
                  </a:lnTo>
                  <a:close/>
                </a:path>
              </a:pathLst>
            </a:custGeom>
            <a:solidFill>
              <a:srgbClr val="A88100"/>
            </a:solidFill>
          </p:spPr>
        </p:sp>
        <p:sp>
          <p:nvSpPr>
            <p:cNvPr name="TextBox 14" id="14"/>
            <p:cNvSpPr txBox="true"/>
            <p:nvPr/>
          </p:nvSpPr>
          <p:spPr>
            <a:xfrm>
              <a:off x="0" y="-47625"/>
              <a:ext cx="1181985" cy="1229610"/>
            </a:xfrm>
            <a:prstGeom prst="rect">
              <a:avLst/>
            </a:prstGeom>
          </p:spPr>
          <p:txBody>
            <a:bodyPr anchor="ctr" rtlCol="false" tIns="50800" lIns="50800" bIns="50800" rIns="50800"/>
            <a:lstStyle/>
            <a:p>
              <a:pPr algn="ctr">
                <a:lnSpc>
                  <a:spcPts val="2800"/>
                </a:lnSpc>
              </a:pPr>
              <a:r>
                <a:rPr lang="en-US" sz="2000">
                  <a:solidFill>
                    <a:srgbClr val="000000"/>
                  </a:solidFill>
                  <a:latin typeface="Harnet Serif"/>
                  <a:ea typeface="Harnet Serif"/>
                  <a:cs typeface="Harnet Serif"/>
                  <a:sym typeface="Harnet Serif"/>
                </a:rPr>
                <a:t>QR code</a:t>
              </a:r>
            </a:p>
          </p:txBody>
        </p:sp>
      </p:grpSp>
      <p:sp>
        <p:nvSpPr>
          <p:cNvPr name="TextBox 15" id="15"/>
          <p:cNvSpPr txBox="true"/>
          <p:nvPr/>
        </p:nvSpPr>
        <p:spPr>
          <a:xfrm rot="0">
            <a:off x="2603228" y="243840"/>
            <a:ext cx="13081544" cy="2913472"/>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Your Journey Awaits!</a:t>
            </a:r>
          </a:p>
        </p:txBody>
      </p:sp>
      <p:sp>
        <p:nvSpPr>
          <p:cNvPr name="TextBox 16" id="16"/>
          <p:cNvSpPr txBox="true"/>
          <p:nvPr/>
        </p:nvSpPr>
        <p:spPr>
          <a:xfrm rot="0">
            <a:off x="7140104" y="2409867"/>
            <a:ext cx="4007793" cy="863600"/>
          </a:xfrm>
          <a:prstGeom prst="rect">
            <a:avLst/>
          </a:prstGeom>
        </p:spPr>
        <p:txBody>
          <a:bodyPr anchor="t" rtlCol="false" tIns="0" lIns="0" bIns="0" rIns="0">
            <a:spAutoFit/>
          </a:bodyPr>
          <a:lstStyle/>
          <a:p>
            <a:pPr algn="ctr">
              <a:lnSpc>
                <a:spcPts val="7000"/>
              </a:lnSpc>
              <a:spcBef>
                <a:spcPct val="0"/>
              </a:spcBef>
            </a:pPr>
            <a:r>
              <a:rPr lang="en-US" sz="5000">
                <a:solidFill>
                  <a:srgbClr val="623416"/>
                </a:solidFill>
                <a:latin typeface="RUMBLE BRAVE"/>
                <a:ea typeface="RUMBLE BRAVE"/>
                <a:cs typeface="RUMBLE BRAVE"/>
                <a:sym typeface="RUMBLE BRAVE"/>
              </a:rPr>
              <a:t>V</a:t>
            </a:r>
            <a:r>
              <a:rPr lang="en-US" sz="5000">
                <a:solidFill>
                  <a:srgbClr val="623416"/>
                </a:solidFill>
                <a:latin typeface="RUMBLE BRAVE"/>
                <a:ea typeface="RUMBLE BRAVE"/>
                <a:cs typeface="RUMBLE BRAVE"/>
                <a:sym typeface="RUMBLE BRAVE"/>
              </a:rPr>
              <a:t>isit Our Website</a:t>
            </a:r>
          </a:p>
        </p:txBody>
      </p:sp>
      <p:sp>
        <p:nvSpPr>
          <p:cNvPr name="TextBox 17" id="17"/>
          <p:cNvSpPr txBox="true"/>
          <p:nvPr/>
        </p:nvSpPr>
        <p:spPr>
          <a:xfrm rot="0">
            <a:off x="7140104" y="3296640"/>
            <a:ext cx="4007793" cy="863600"/>
          </a:xfrm>
          <a:prstGeom prst="rect">
            <a:avLst/>
          </a:prstGeom>
        </p:spPr>
        <p:txBody>
          <a:bodyPr anchor="t" rtlCol="false" tIns="0" lIns="0" bIns="0" rIns="0">
            <a:spAutoFit/>
          </a:bodyPr>
          <a:lstStyle/>
          <a:p>
            <a:pPr algn="ctr">
              <a:lnSpc>
                <a:spcPts val="7000"/>
              </a:lnSpc>
              <a:spcBef>
                <a:spcPct val="0"/>
              </a:spcBef>
            </a:pPr>
            <a:r>
              <a:rPr lang="en-US" sz="5000" u="sng">
                <a:solidFill>
                  <a:srgbClr val="623416"/>
                </a:solidFill>
                <a:latin typeface="Harnet Serif"/>
                <a:ea typeface="Harnet Serif"/>
                <a:cs typeface="Harnet Serif"/>
                <a:sym typeface="Harnet Serif"/>
              </a:rPr>
              <a:t>link</a:t>
            </a:r>
          </a:p>
        </p:txBody>
      </p:sp>
      <p:grpSp>
        <p:nvGrpSpPr>
          <p:cNvPr name="Group 18" id="18"/>
          <p:cNvGrpSpPr/>
          <p:nvPr/>
        </p:nvGrpSpPr>
        <p:grpSpPr>
          <a:xfrm rot="0">
            <a:off x="10254146" y="4600416"/>
            <a:ext cx="4487848" cy="4487848"/>
            <a:chOff x="0" y="0"/>
            <a:chExt cx="1181985" cy="1181985"/>
          </a:xfrm>
        </p:grpSpPr>
        <p:sp>
          <p:nvSpPr>
            <p:cNvPr name="Freeform 19" id="19"/>
            <p:cNvSpPr/>
            <p:nvPr/>
          </p:nvSpPr>
          <p:spPr>
            <a:xfrm flipH="false" flipV="false" rot="0">
              <a:off x="0" y="0"/>
              <a:ext cx="1181985" cy="1181985"/>
            </a:xfrm>
            <a:custGeom>
              <a:avLst/>
              <a:gdLst/>
              <a:ahLst/>
              <a:cxnLst/>
              <a:rect r="r" b="b" t="t" l="l"/>
              <a:pathLst>
                <a:path h="1181985" w="1181985">
                  <a:moveTo>
                    <a:pt x="0" y="0"/>
                  </a:moveTo>
                  <a:lnTo>
                    <a:pt x="1181985" y="0"/>
                  </a:lnTo>
                  <a:lnTo>
                    <a:pt x="1181985" y="1181985"/>
                  </a:lnTo>
                  <a:lnTo>
                    <a:pt x="0" y="1181985"/>
                  </a:lnTo>
                  <a:close/>
                </a:path>
              </a:pathLst>
            </a:custGeom>
            <a:solidFill>
              <a:srgbClr val="A88100"/>
            </a:solidFill>
          </p:spPr>
        </p:sp>
        <p:sp>
          <p:nvSpPr>
            <p:cNvPr name="TextBox 20" id="20"/>
            <p:cNvSpPr txBox="true"/>
            <p:nvPr/>
          </p:nvSpPr>
          <p:spPr>
            <a:xfrm>
              <a:off x="0" y="-47625"/>
              <a:ext cx="1181985" cy="1229610"/>
            </a:xfrm>
            <a:prstGeom prst="rect">
              <a:avLst/>
            </a:prstGeom>
          </p:spPr>
          <p:txBody>
            <a:bodyPr anchor="ctr" rtlCol="false" tIns="50800" lIns="50800" bIns="50800" rIns="50800"/>
            <a:lstStyle/>
            <a:p>
              <a:pPr algn="ctr">
                <a:lnSpc>
                  <a:spcPts val="2800"/>
                </a:lnSpc>
              </a:pPr>
              <a:r>
                <a:rPr lang="en-US" sz="2000">
                  <a:solidFill>
                    <a:srgbClr val="000000"/>
                  </a:solidFill>
                  <a:latin typeface="Harnet Serif"/>
                  <a:ea typeface="Harnet Serif"/>
                  <a:cs typeface="Harnet Serif"/>
                  <a:sym typeface="Harnet Serif"/>
                </a:rPr>
                <a:t>LOGO</a:t>
              </a:r>
            </a:p>
          </p:txBody>
        </p:sp>
      </p:grpSp>
    </p:spTree>
  </p:cSld>
  <p:clrMapOvr>
    <a:masterClrMapping/>
  </p:clrMapOvr>
  <p:transition spd="slow">
    <p:push dir="l"/>
  </p:transition>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true" rot="0">
            <a:off x="0" y="7024208"/>
            <a:ext cx="6680092" cy="4617614"/>
          </a:xfrm>
          <a:custGeom>
            <a:avLst/>
            <a:gdLst/>
            <a:ahLst/>
            <a:cxnLst/>
            <a:rect r="r" b="b" t="t" l="l"/>
            <a:pathLst>
              <a:path h="4617614" w="6680092">
                <a:moveTo>
                  <a:pt x="0" y="4617613"/>
                </a:moveTo>
                <a:lnTo>
                  <a:pt x="6680092" y="4617613"/>
                </a:lnTo>
                <a:lnTo>
                  <a:pt x="6680092" y="0"/>
                </a:lnTo>
                <a:lnTo>
                  <a:pt x="0" y="0"/>
                </a:lnTo>
                <a:lnTo>
                  <a:pt x="0" y="4617613"/>
                </a:lnTo>
                <a:close/>
              </a:path>
            </a:pathLst>
          </a:custGeom>
          <a:blipFill>
            <a:blip r:embed="rId3"/>
            <a:stretch>
              <a:fillRect l="0" t="0" r="0" b="0"/>
            </a:stretch>
          </a:blipFill>
        </p:spPr>
      </p:sp>
      <p:sp>
        <p:nvSpPr>
          <p:cNvPr name="Freeform 4" id="4"/>
          <p:cNvSpPr/>
          <p:nvPr/>
        </p:nvSpPr>
        <p:spPr>
          <a:xfrm flipH="false" flipV="false" rot="3902558">
            <a:off x="-615698" y="6316718"/>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4"/>
            <a:stretch>
              <a:fillRect l="0" t="0" r="0" b="0"/>
            </a:stretch>
          </a:blipFill>
        </p:spPr>
      </p:sp>
      <p:sp>
        <p:nvSpPr>
          <p:cNvPr name="Freeform 5" id="5"/>
          <p:cNvSpPr/>
          <p:nvPr/>
        </p:nvSpPr>
        <p:spPr>
          <a:xfrm flipH="false" flipV="false" rot="0">
            <a:off x="0" y="-1028700"/>
            <a:ext cx="5952694" cy="4114800"/>
          </a:xfrm>
          <a:custGeom>
            <a:avLst/>
            <a:gdLst/>
            <a:ahLst/>
            <a:cxnLst/>
            <a:rect r="r" b="b" t="t" l="l"/>
            <a:pathLst>
              <a:path h="4114800" w="5952694">
                <a:moveTo>
                  <a:pt x="0" y="0"/>
                </a:moveTo>
                <a:lnTo>
                  <a:pt x="5952694" y="0"/>
                </a:lnTo>
                <a:lnTo>
                  <a:pt x="5952694" y="4114800"/>
                </a:lnTo>
                <a:lnTo>
                  <a:pt x="0" y="4114800"/>
                </a:lnTo>
                <a:lnTo>
                  <a:pt x="0" y="0"/>
                </a:lnTo>
                <a:close/>
              </a:path>
            </a:pathLst>
          </a:custGeom>
          <a:blipFill>
            <a:blip r:embed="rId5"/>
            <a:stretch>
              <a:fillRect l="0" t="0" r="0" b="0"/>
            </a:stretch>
          </a:blipFill>
        </p:spPr>
      </p:sp>
      <p:sp>
        <p:nvSpPr>
          <p:cNvPr name="Freeform 6" id="6"/>
          <p:cNvSpPr/>
          <p:nvPr/>
        </p:nvSpPr>
        <p:spPr>
          <a:xfrm flipH="true" flipV="false" rot="0">
            <a:off x="12608452" y="0"/>
            <a:ext cx="5679548" cy="3478723"/>
          </a:xfrm>
          <a:custGeom>
            <a:avLst/>
            <a:gdLst/>
            <a:ahLst/>
            <a:cxnLst/>
            <a:rect r="r" b="b" t="t" l="l"/>
            <a:pathLst>
              <a:path h="3478723" w="5679548">
                <a:moveTo>
                  <a:pt x="5679548" y="0"/>
                </a:moveTo>
                <a:lnTo>
                  <a:pt x="0" y="0"/>
                </a:lnTo>
                <a:lnTo>
                  <a:pt x="0" y="3478723"/>
                </a:lnTo>
                <a:lnTo>
                  <a:pt x="5679548" y="3478723"/>
                </a:lnTo>
                <a:lnTo>
                  <a:pt x="5679548" y="0"/>
                </a:lnTo>
                <a:close/>
              </a:path>
            </a:pathLst>
          </a:custGeom>
          <a:blipFill>
            <a:blip r:embed="rId6"/>
            <a:stretch>
              <a:fillRect l="0" t="0" r="0" b="0"/>
            </a:stretch>
          </a:blipFill>
        </p:spPr>
      </p:sp>
      <p:sp>
        <p:nvSpPr>
          <p:cNvPr name="Freeform 7" id="7"/>
          <p:cNvSpPr/>
          <p:nvPr/>
        </p:nvSpPr>
        <p:spPr>
          <a:xfrm flipH="false" flipV="false" rot="872898">
            <a:off x="15752716" y="2633474"/>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7"/>
            <a:stretch>
              <a:fillRect l="0" t="0" r="0" b="0"/>
            </a:stretch>
          </a:blipFill>
        </p:spPr>
      </p:sp>
      <p:sp>
        <p:nvSpPr>
          <p:cNvPr name="Freeform 8" id="8"/>
          <p:cNvSpPr/>
          <p:nvPr/>
        </p:nvSpPr>
        <p:spPr>
          <a:xfrm flipH="false" flipV="false" rot="-3830445">
            <a:off x="15465685" y="5982148"/>
            <a:ext cx="5020520" cy="4289722"/>
          </a:xfrm>
          <a:custGeom>
            <a:avLst/>
            <a:gdLst/>
            <a:ahLst/>
            <a:cxnLst/>
            <a:rect r="r" b="b" t="t" l="l"/>
            <a:pathLst>
              <a:path h="4289722" w="5020520">
                <a:moveTo>
                  <a:pt x="0" y="0"/>
                </a:moveTo>
                <a:lnTo>
                  <a:pt x="5020520" y="0"/>
                </a:lnTo>
                <a:lnTo>
                  <a:pt x="5020520" y="4289722"/>
                </a:lnTo>
                <a:lnTo>
                  <a:pt x="0" y="4289722"/>
                </a:lnTo>
                <a:lnTo>
                  <a:pt x="0" y="0"/>
                </a:lnTo>
                <a:close/>
              </a:path>
            </a:pathLst>
          </a:custGeom>
          <a:blipFill>
            <a:blip r:embed="rId8"/>
            <a:stretch>
              <a:fillRect l="0" t="0" r="0" b="0"/>
            </a:stretch>
          </a:blipFill>
        </p:spPr>
      </p:sp>
      <p:sp>
        <p:nvSpPr>
          <p:cNvPr name="Freeform 9" id="9"/>
          <p:cNvSpPr/>
          <p:nvPr/>
        </p:nvSpPr>
        <p:spPr>
          <a:xfrm flipH="true" flipV="false" rot="0">
            <a:off x="10906948" y="8909471"/>
            <a:ext cx="6043502" cy="1949029"/>
          </a:xfrm>
          <a:custGeom>
            <a:avLst/>
            <a:gdLst/>
            <a:ahLst/>
            <a:cxnLst/>
            <a:rect r="r" b="b" t="t" l="l"/>
            <a:pathLst>
              <a:path h="1949029" w="6043502">
                <a:moveTo>
                  <a:pt x="6043502" y="0"/>
                </a:moveTo>
                <a:lnTo>
                  <a:pt x="0" y="0"/>
                </a:lnTo>
                <a:lnTo>
                  <a:pt x="0" y="1949029"/>
                </a:lnTo>
                <a:lnTo>
                  <a:pt x="6043502" y="1949029"/>
                </a:lnTo>
                <a:lnTo>
                  <a:pt x="6043502" y="0"/>
                </a:lnTo>
                <a:close/>
              </a:path>
            </a:pathLst>
          </a:custGeom>
          <a:blipFill>
            <a:blip r:embed="rId9"/>
            <a:stretch>
              <a:fillRect l="0" t="0" r="0" b="0"/>
            </a:stretch>
          </a:blipFill>
        </p:spPr>
      </p:sp>
      <p:sp>
        <p:nvSpPr>
          <p:cNvPr name="Freeform 10" id="10"/>
          <p:cNvSpPr/>
          <p:nvPr/>
        </p:nvSpPr>
        <p:spPr>
          <a:xfrm flipH="false" flipV="false" rot="981436">
            <a:off x="15041417" y="7949861"/>
            <a:ext cx="3623671" cy="2766307"/>
          </a:xfrm>
          <a:custGeom>
            <a:avLst/>
            <a:gdLst/>
            <a:ahLst/>
            <a:cxnLst/>
            <a:rect r="r" b="b" t="t" l="l"/>
            <a:pathLst>
              <a:path h="2766307" w="3623671">
                <a:moveTo>
                  <a:pt x="0" y="0"/>
                </a:moveTo>
                <a:lnTo>
                  <a:pt x="3623671" y="0"/>
                </a:lnTo>
                <a:lnTo>
                  <a:pt x="3623671" y="2766307"/>
                </a:lnTo>
                <a:lnTo>
                  <a:pt x="0" y="2766307"/>
                </a:lnTo>
                <a:lnTo>
                  <a:pt x="0" y="0"/>
                </a:lnTo>
                <a:close/>
              </a:path>
            </a:pathLst>
          </a:custGeom>
          <a:blipFill>
            <a:blip r:embed="rId10"/>
            <a:stretch>
              <a:fillRect l="0" t="-3816" r="0" b="-3816"/>
            </a:stretch>
          </a:blipFill>
        </p:spPr>
      </p:sp>
      <p:sp>
        <p:nvSpPr>
          <p:cNvPr name="Freeform 11" id="11"/>
          <p:cNvSpPr/>
          <p:nvPr/>
        </p:nvSpPr>
        <p:spPr>
          <a:xfrm flipH="false" flipV="false" rot="-1337252">
            <a:off x="-487762" y="1255024"/>
            <a:ext cx="3703891" cy="2560315"/>
          </a:xfrm>
          <a:custGeom>
            <a:avLst/>
            <a:gdLst/>
            <a:ahLst/>
            <a:cxnLst/>
            <a:rect r="r" b="b" t="t" l="l"/>
            <a:pathLst>
              <a:path h="2560315" w="3703891">
                <a:moveTo>
                  <a:pt x="0" y="0"/>
                </a:moveTo>
                <a:lnTo>
                  <a:pt x="3703891" y="0"/>
                </a:lnTo>
                <a:lnTo>
                  <a:pt x="3703891" y="2560315"/>
                </a:lnTo>
                <a:lnTo>
                  <a:pt x="0" y="2560315"/>
                </a:lnTo>
                <a:lnTo>
                  <a:pt x="0" y="0"/>
                </a:lnTo>
                <a:close/>
              </a:path>
            </a:pathLst>
          </a:custGeom>
          <a:blipFill>
            <a:blip r:embed="rId11"/>
            <a:stretch>
              <a:fillRect l="0" t="0" r="0" b="0"/>
            </a:stretch>
          </a:blipFill>
        </p:spPr>
      </p:sp>
      <p:sp>
        <p:nvSpPr>
          <p:cNvPr name="Freeform 12" id="12"/>
          <p:cNvSpPr/>
          <p:nvPr/>
        </p:nvSpPr>
        <p:spPr>
          <a:xfrm flipH="false" flipV="false" rot="0">
            <a:off x="5991039" y="6719428"/>
            <a:ext cx="6305921" cy="1332126"/>
          </a:xfrm>
          <a:custGeom>
            <a:avLst/>
            <a:gdLst/>
            <a:ahLst/>
            <a:cxnLst/>
            <a:rect r="r" b="b" t="t" l="l"/>
            <a:pathLst>
              <a:path h="1332126" w="6305921">
                <a:moveTo>
                  <a:pt x="0" y="0"/>
                </a:moveTo>
                <a:lnTo>
                  <a:pt x="6305922" y="0"/>
                </a:lnTo>
                <a:lnTo>
                  <a:pt x="6305922" y="1332126"/>
                </a:lnTo>
                <a:lnTo>
                  <a:pt x="0" y="1332126"/>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13" id="13"/>
          <p:cNvSpPr txBox="true"/>
          <p:nvPr/>
        </p:nvSpPr>
        <p:spPr>
          <a:xfrm rot="0">
            <a:off x="5082856" y="2624638"/>
            <a:ext cx="8122289" cy="3137748"/>
          </a:xfrm>
          <a:prstGeom prst="rect">
            <a:avLst/>
          </a:prstGeom>
        </p:spPr>
        <p:txBody>
          <a:bodyPr anchor="t" rtlCol="false" tIns="0" lIns="0" bIns="0" rIns="0">
            <a:spAutoFit/>
          </a:bodyPr>
          <a:lstStyle/>
          <a:p>
            <a:pPr algn="ctr">
              <a:lnSpc>
                <a:spcPts val="23904"/>
              </a:lnSpc>
            </a:pPr>
            <a:r>
              <a:rPr lang="en-US" sz="17074">
                <a:solidFill>
                  <a:srgbClr val="623416"/>
                </a:solidFill>
                <a:latin typeface="RUMBLE BRAVE"/>
                <a:ea typeface="RUMBLE BRAVE"/>
                <a:cs typeface="RUMBLE BRAVE"/>
                <a:sym typeface="RUMBLE BRAVE"/>
              </a:rPr>
              <a:t>thank you</a:t>
            </a:r>
          </a:p>
        </p:txBody>
      </p:sp>
      <p:sp>
        <p:nvSpPr>
          <p:cNvPr name="Freeform 14" id="14"/>
          <p:cNvSpPr/>
          <p:nvPr/>
        </p:nvSpPr>
        <p:spPr>
          <a:xfrm flipH="false" flipV="false" rot="0">
            <a:off x="6884106" y="2235446"/>
            <a:ext cx="4519788" cy="661019"/>
          </a:xfrm>
          <a:custGeom>
            <a:avLst/>
            <a:gdLst/>
            <a:ahLst/>
            <a:cxnLst/>
            <a:rect r="r" b="b" t="t" l="l"/>
            <a:pathLst>
              <a:path h="661019" w="4519788">
                <a:moveTo>
                  <a:pt x="0" y="0"/>
                </a:moveTo>
                <a:lnTo>
                  <a:pt x="4519788" y="0"/>
                </a:lnTo>
                <a:lnTo>
                  <a:pt x="4519788" y="661019"/>
                </a:lnTo>
                <a:lnTo>
                  <a:pt x="0" y="661019"/>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15" id="15"/>
          <p:cNvSpPr txBox="true"/>
          <p:nvPr/>
        </p:nvSpPr>
        <p:spPr>
          <a:xfrm rot="0">
            <a:off x="6335390" y="6810668"/>
            <a:ext cx="5617220" cy="1003632"/>
          </a:xfrm>
          <a:prstGeom prst="rect">
            <a:avLst/>
          </a:prstGeom>
        </p:spPr>
        <p:txBody>
          <a:bodyPr anchor="t" rtlCol="false" tIns="0" lIns="0" bIns="0" rIns="0">
            <a:spAutoFit/>
          </a:bodyPr>
          <a:lstStyle/>
          <a:p>
            <a:pPr algn="ctr">
              <a:lnSpc>
                <a:spcPts val="8176"/>
              </a:lnSpc>
            </a:pPr>
            <a:r>
              <a:rPr lang="en-US" sz="5840" b="true">
                <a:solidFill>
                  <a:srgbClr val="FFFFFF"/>
                </a:solidFill>
                <a:latin typeface="Harnet Serif Bold"/>
                <a:ea typeface="Harnet Serif Bold"/>
                <a:cs typeface="Harnet Serif Bold"/>
                <a:sym typeface="Harnet Serif Bold"/>
              </a:rPr>
              <a:t>Team Xinergy</a:t>
            </a:r>
          </a:p>
        </p:txBody>
      </p:sp>
      <p:sp>
        <p:nvSpPr>
          <p:cNvPr name="TextBox 16" id="16"/>
          <p:cNvSpPr txBox="true"/>
          <p:nvPr/>
        </p:nvSpPr>
        <p:spPr>
          <a:xfrm rot="0">
            <a:off x="6980339" y="5549614"/>
            <a:ext cx="4606797" cy="834416"/>
          </a:xfrm>
          <a:prstGeom prst="rect">
            <a:avLst/>
          </a:prstGeom>
        </p:spPr>
        <p:txBody>
          <a:bodyPr anchor="t" rtlCol="false" tIns="0" lIns="0" bIns="0" rIns="0">
            <a:spAutoFit/>
          </a:bodyPr>
          <a:lstStyle/>
          <a:p>
            <a:pPr algn="ctr">
              <a:lnSpc>
                <a:spcPts val="6865"/>
              </a:lnSpc>
            </a:pPr>
            <a:r>
              <a:rPr lang="en-US" sz="4903">
                <a:solidFill>
                  <a:srgbClr val="623416"/>
                </a:solidFill>
                <a:latin typeface="Harnet Serif"/>
                <a:ea typeface="Harnet Serif"/>
                <a:cs typeface="Harnet Serif"/>
                <a:sym typeface="Harnet Serif"/>
              </a:rPr>
              <a:t>Presented by</a:t>
            </a:r>
          </a:p>
        </p:txBody>
      </p:sp>
      <p:grpSp>
        <p:nvGrpSpPr>
          <p:cNvPr name="Group 17" id="17"/>
          <p:cNvGrpSpPr/>
          <p:nvPr/>
        </p:nvGrpSpPr>
        <p:grpSpPr>
          <a:xfrm rot="0">
            <a:off x="2844481" y="5405988"/>
            <a:ext cx="2315393" cy="2315393"/>
            <a:chOff x="0" y="0"/>
            <a:chExt cx="609816" cy="609816"/>
          </a:xfrm>
        </p:grpSpPr>
        <p:sp>
          <p:nvSpPr>
            <p:cNvPr name="Freeform 18" id="18"/>
            <p:cNvSpPr/>
            <p:nvPr/>
          </p:nvSpPr>
          <p:spPr>
            <a:xfrm flipH="false" flipV="false" rot="0">
              <a:off x="0" y="0"/>
              <a:ext cx="609816" cy="609816"/>
            </a:xfrm>
            <a:custGeom>
              <a:avLst/>
              <a:gdLst/>
              <a:ahLst/>
              <a:cxnLst/>
              <a:rect r="r" b="b" t="t" l="l"/>
              <a:pathLst>
                <a:path h="609816" w="609816">
                  <a:moveTo>
                    <a:pt x="0" y="0"/>
                  </a:moveTo>
                  <a:lnTo>
                    <a:pt x="609816" y="0"/>
                  </a:lnTo>
                  <a:lnTo>
                    <a:pt x="609816" y="609816"/>
                  </a:lnTo>
                  <a:lnTo>
                    <a:pt x="0" y="609816"/>
                  </a:lnTo>
                  <a:close/>
                </a:path>
              </a:pathLst>
            </a:custGeom>
            <a:solidFill>
              <a:srgbClr val="A88100"/>
            </a:solidFill>
          </p:spPr>
        </p:sp>
        <p:sp>
          <p:nvSpPr>
            <p:cNvPr name="TextBox 19" id="19"/>
            <p:cNvSpPr txBox="true"/>
            <p:nvPr/>
          </p:nvSpPr>
          <p:spPr>
            <a:xfrm>
              <a:off x="0" y="-47625"/>
              <a:ext cx="609816" cy="657441"/>
            </a:xfrm>
            <a:prstGeom prst="rect">
              <a:avLst/>
            </a:prstGeom>
          </p:spPr>
          <p:txBody>
            <a:bodyPr anchor="ctr" rtlCol="false" tIns="50800" lIns="50800" bIns="50800" rIns="50800"/>
            <a:lstStyle/>
            <a:p>
              <a:pPr algn="ctr">
                <a:lnSpc>
                  <a:spcPts val="2800"/>
                </a:lnSpc>
              </a:pPr>
              <a:r>
                <a:rPr lang="en-US" sz="2000">
                  <a:solidFill>
                    <a:srgbClr val="000000"/>
                  </a:solidFill>
                  <a:latin typeface="Harnet Serif"/>
                  <a:ea typeface="Harnet Serif"/>
                  <a:cs typeface="Harnet Serif"/>
                  <a:sym typeface="Harnet Serif"/>
                </a:rPr>
                <a:t>QR code</a:t>
              </a:r>
            </a:p>
          </p:txBody>
        </p:sp>
      </p:grpSp>
      <p:grpSp>
        <p:nvGrpSpPr>
          <p:cNvPr name="Group 20" id="20"/>
          <p:cNvGrpSpPr/>
          <p:nvPr/>
        </p:nvGrpSpPr>
        <p:grpSpPr>
          <a:xfrm rot="0">
            <a:off x="13125636" y="5405988"/>
            <a:ext cx="2315393" cy="2315393"/>
            <a:chOff x="0" y="0"/>
            <a:chExt cx="609816" cy="609816"/>
          </a:xfrm>
        </p:grpSpPr>
        <p:sp>
          <p:nvSpPr>
            <p:cNvPr name="Freeform 21" id="21"/>
            <p:cNvSpPr/>
            <p:nvPr/>
          </p:nvSpPr>
          <p:spPr>
            <a:xfrm flipH="false" flipV="false" rot="0">
              <a:off x="0" y="0"/>
              <a:ext cx="609816" cy="609816"/>
            </a:xfrm>
            <a:custGeom>
              <a:avLst/>
              <a:gdLst/>
              <a:ahLst/>
              <a:cxnLst/>
              <a:rect r="r" b="b" t="t" l="l"/>
              <a:pathLst>
                <a:path h="609816" w="609816">
                  <a:moveTo>
                    <a:pt x="0" y="0"/>
                  </a:moveTo>
                  <a:lnTo>
                    <a:pt x="609816" y="0"/>
                  </a:lnTo>
                  <a:lnTo>
                    <a:pt x="609816" y="609816"/>
                  </a:lnTo>
                  <a:lnTo>
                    <a:pt x="0" y="609816"/>
                  </a:lnTo>
                  <a:close/>
                </a:path>
              </a:pathLst>
            </a:custGeom>
            <a:solidFill>
              <a:srgbClr val="A88100"/>
            </a:solidFill>
          </p:spPr>
        </p:sp>
        <p:sp>
          <p:nvSpPr>
            <p:cNvPr name="TextBox 22" id="22"/>
            <p:cNvSpPr txBox="true"/>
            <p:nvPr/>
          </p:nvSpPr>
          <p:spPr>
            <a:xfrm>
              <a:off x="0" y="-47625"/>
              <a:ext cx="609816" cy="657441"/>
            </a:xfrm>
            <a:prstGeom prst="rect">
              <a:avLst/>
            </a:prstGeom>
          </p:spPr>
          <p:txBody>
            <a:bodyPr anchor="ctr" rtlCol="false" tIns="50800" lIns="50800" bIns="50800" rIns="50800"/>
            <a:lstStyle/>
            <a:p>
              <a:pPr algn="ctr">
                <a:lnSpc>
                  <a:spcPts val="2800"/>
                </a:lnSpc>
              </a:pPr>
              <a:r>
                <a:rPr lang="en-US" sz="2000">
                  <a:solidFill>
                    <a:srgbClr val="000000"/>
                  </a:solidFill>
                  <a:latin typeface="Harnet Serif"/>
                  <a:ea typeface="Harnet Serif"/>
                  <a:cs typeface="Harnet Serif"/>
                  <a:sym typeface="Harnet Serif"/>
                </a:rPr>
                <a:t>logo</a:t>
              </a:r>
            </a:p>
          </p:txBody>
        </p:sp>
      </p:gr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Freeform 7" id="7"/>
          <p:cNvSpPr/>
          <p:nvPr/>
        </p:nvSpPr>
        <p:spPr>
          <a:xfrm flipH="false" flipV="true" rot="0">
            <a:off x="-201555" y="7401513"/>
            <a:ext cx="5322912" cy="3679463"/>
          </a:xfrm>
          <a:custGeom>
            <a:avLst/>
            <a:gdLst/>
            <a:ahLst/>
            <a:cxnLst/>
            <a:rect r="r" b="b" t="t" l="l"/>
            <a:pathLst>
              <a:path h="3679463" w="5322912">
                <a:moveTo>
                  <a:pt x="0" y="3679463"/>
                </a:moveTo>
                <a:lnTo>
                  <a:pt x="5322912" y="3679463"/>
                </a:lnTo>
                <a:lnTo>
                  <a:pt x="5322912" y="0"/>
                </a:lnTo>
                <a:lnTo>
                  <a:pt x="0" y="0"/>
                </a:lnTo>
                <a:lnTo>
                  <a:pt x="0" y="3679463"/>
                </a:lnTo>
                <a:close/>
              </a:path>
            </a:pathLst>
          </a:custGeom>
          <a:blipFill>
            <a:blip r:embed="rId7"/>
            <a:stretch>
              <a:fillRect l="0" t="0" r="0" b="0"/>
            </a:stretch>
          </a:blipFill>
        </p:spPr>
      </p:sp>
      <p:grpSp>
        <p:nvGrpSpPr>
          <p:cNvPr name="Group 8" id="8"/>
          <p:cNvGrpSpPr/>
          <p:nvPr/>
        </p:nvGrpSpPr>
        <p:grpSpPr>
          <a:xfrm rot="0">
            <a:off x="3436129" y="6603517"/>
            <a:ext cx="3086100" cy="308610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127941" y="0"/>
                  </a:moveTo>
                  <a:lnTo>
                    <a:pt x="684859" y="0"/>
                  </a:lnTo>
                  <a:cubicBezTo>
                    <a:pt x="718791" y="0"/>
                    <a:pt x="751333" y="13479"/>
                    <a:pt x="775327" y="37473"/>
                  </a:cubicBezTo>
                  <a:cubicBezTo>
                    <a:pt x="799321" y="61467"/>
                    <a:pt x="812800" y="94009"/>
                    <a:pt x="812800" y="127941"/>
                  </a:cubicBezTo>
                  <a:lnTo>
                    <a:pt x="812800" y="684859"/>
                  </a:lnTo>
                  <a:cubicBezTo>
                    <a:pt x="812800" y="718791"/>
                    <a:pt x="799321" y="751333"/>
                    <a:pt x="775327" y="775327"/>
                  </a:cubicBezTo>
                  <a:cubicBezTo>
                    <a:pt x="751333" y="799321"/>
                    <a:pt x="718791" y="812800"/>
                    <a:pt x="684859" y="812800"/>
                  </a:cubicBezTo>
                  <a:lnTo>
                    <a:pt x="127941" y="812800"/>
                  </a:lnTo>
                  <a:cubicBezTo>
                    <a:pt x="94009" y="812800"/>
                    <a:pt x="61467" y="799321"/>
                    <a:pt x="37473" y="775327"/>
                  </a:cubicBezTo>
                  <a:cubicBezTo>
                    <a:pt x="13479" y="751333"/>
                    <a:pt x="0" y="718791"/>
                    <a:pt x="0" y="684859"/>
                  </a:cubicBezTo>
                  <a:lnTo>
                    <a:pt x="0" y="127941"/>
                  </a:lnTo>
                  <a:cubicBezTo>
                    <a:pt x="0" y="94009"/>
                    <a:pt x="13479" y="61467"/>
                    <a:pt x="37473" y="37473"/>
                  </a:cubicBezTo>
                  <a:cubicBezTo>
                    <a:pt x="61467" y="13479"/>
                    <a:pt x="94009" y="0"/>
                    <a:pt x="127941" y="0"/>
                  </a:cubicBezTo>
                  <a:close/>
                </a:path>
              </a:pathLst>
            </a:custGeom>
            <a:solidFill>
              <a:srgbClr val="000000">
                <a:alpha val="29804"/>
              </a:srgbClr>
            </a:solidFill>
          </p:spPr>
        </p:sp>
        <p:sp>
          <p:nvSpPr>
            <p:cNvPr name="TextBox 10" id="10"/>
            <p:cNvSpPr txBox="true"/>
            <p:nvPr/>
          </p:nvSpPr>
          <p:spPr>
            <a:xfrm>
              <a:off x="0" y="-104775"/>
              <a:ext cx="812800" cy="917575"/>
            </a:xfrm>
            <a:prstGeom prst="rect">
              <a:avLst/>
            </a:prstGeom>
          </p:spPr>
          <p:txBody>
            <a:bodyPr anchor="ctr" rtlCol="false" tIns="50800" lIns="50800" bIns="50800" rIns="50800"/>
            <a:lstStyle/>
            <a:p>
              <a:pPr algn="ctr">
                <a:lnSpc>
                  <a:spcPts val="7000"/>
                </a:lnSpc>
                <a:spcBef>
                  <a:spcPct val="0"/>
                </a:spcBef>
              </a:pPr>
            </a:p>
          </p:txBody>
        </p:sp>
      </p:grpSp>
      <p:sp>
        <p:nvSpPr>
          <p:cNvPr name="Freeform 11" id="11"/>
          <p:cNvSpPr/>
          <p:nvPr/>
        </p:nvSpPr>
        <p:spPr>
          <a:xfrm flipH="false" flipV="false" rot="3902558">
            <a:off x="-692163" y="6837763"/>
            <a:ext cx="2475102" cy="3071481"/>
          </a:xfrm>
          <a:custGeom>
            <a:avLst/>
            <a:gdLst/>
            <a:ahLst/>
            <a:cxnLst/>
            <a:rect r="r" b="b" t="t" l="l"/>
            <a:pathLst>
              <a:path h="3071481" w="2475102">
                <a:moveTo>
                  <a:pt x="0" y="0"/>
                </a:moveTo>
                <a:lnTo>
                  <a:pt x="2475102" y="0"/>
                </a:lnTo>
                <a:lnTo>
                  <a:pt x="2475102" y="3071481"/>
                </a:lnTo>
                <a:lnTo>
                  <a:pt x="0" y="3071481"/>
                </a:lnTo>
                <a:lnTo>
                  <a:pt x="0" y="0"/>
                </a:lnTo>
                <a:close/>
              </a:path>
            </a:pathLst>
          </a:custGeom>
          <a:blipFill>
            <a:blip r:embed="rId8"/>
            <a:stretch>
              <a:fillRect l="0" t="0" r="0" b="0"/>
            </a:stretch>
          </a:blipFill>
        </p:spPr>
      </p:sp>
      <p:sp>
        <p:nvSpPr>
          <p:cNvPr name="Freeform 12" id="12"/>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9"/>
            <a:stretch>
              <a:fillRect l="0" t="0" r="0" b="0"/>
            </a:stretch>
          </a:blipFill>
        </p:spPr>
      </p:sp>
      <p:sp>
        <p:nvSpPr>
          <p:cNvPr name="Freeform 13" id="13"/>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0"/>
            <a:stretch>
              <a:fillRect l="0" t="0" r="0" b="0"/>
            </a:stretch>
          </a:blipFill>
        </p:spPr>
      </p:sp>
      <p:grpSp>
        <p:nvGrpSpPr>
          <p:cNvPr name="Group 14" id="14"/>
          <p:cNvGrpSpPr/>
          <p:nvPr/>
        </p:nvGrpSpPr>
        <p:grpSpPr>
          <a:xfrm rot="0">
            <a:off x="11831412" y="6603517"/>
            <a:ext cx="3086100" cy="308610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127941" y="0"/>
                  </a:moveTo>
                  <a:lnTo>
                    <a:pt x="684859" y="0"/>
                  </a:lnTo>
                  <a:cubicBezTo>
                    <a:pt x="718791" y="0"/>
                    <a:pt x="751333" y="13479"/>
                    <a:pt x="775327" y="37473"/>
                  </a:cubicBezTo>
                  <a:cubicBezTo>
                    <a:pt x="799321" y="61467"/>
                    <a:pt x="812800" y="94009"/>
                    <a:pt x="812800" y="127941"/>
                  </a:cubicBezTo>
                  <a:lnTo>
                    <a:pt x="812800" y="684859"/>
                  </a:lnTo>
                  <a:cubicBezTo>
                    <a:pt x="812800" y="718791"/>
                    <a:pt x="799321" y="751333"/>
                    <a:pt x="775327" y="775327"/>
                  </a:cubicBezTo>
                  <a:cubicBezTo>
                    <a:pt x="751333" y="799321"/>
                    <a:pt x="718791" y="812800"/>
                    <a:pt x="684859" y="812800"/>
                  </a:cubicBezTo>
                  <a:lnTo>
                    <a:pt x="127941" y="812800"/>
                  </a:lnTo>
                  <a:cubicBezTo>
                    <a:pt x="94009" y="812800"/>
                    <a:pt x="61467" y="799321"/>
                    <a:pt x="37473" y="775327"/>
                  </a:cubicBezTo>
                  <a:cubicBezTo>
                    <a:pt x="13479" y="751333"/>
                    <a:pt x="0" y="718791"/>
                    <a:pt x="0" y="684859"/>
                  </a:cubicBezTo>
                  <a:lnTo>
                    <a:pt x="0" y="127941"/>
                  </a:lnTo>
                  <a:cubicBezTo>
                    <a:pt x="0" y="94009"/>
                    <a:pt x="13479" y="61467"/>
                    <a:pt x="37473" y="37473"/>
                  </a:cubicBezTo>
                  <a:cubicBezTo>
                    <a:pt x="61467" y="13479"/>
                    <a:pt x="94009" y="0"/>
                    <a:pt x="127941" y="0"/>
                  </a:cubicBezTo>
                  <a:close/>
                </a:path>
              </a:pathLst>
            </a:custGeom>
            <a:solidFill>
              <a:srgbClr val="000000">
                <a:alpha val="29804"/>
              </a:srgbClr>
            </a:solidFill>
          </p:spPr>
        </p:sp>
        <p:sp>
          <p:nvSpPr>
            <p:cNvPr name="TextBox 16" id="16"/>
            <p:cNvSpPr txBox="true"/>
            <p:nvPr/>
          </p:nvSpPr>
          <p:spPr>
            <a:xfrm>
              <a:off x="0" y="-104775"/>
              <a:ext cx="812800" cy="917575"/>
            </a:xfrm>
            <a:prstGeom prst="rect">
              <a:avLst/>
            </a:prstGeom>
          </p:spPr>
          <p:txBody>
            <a:bodyPr anchor="ctr" rtlCol="false" tIns="50800" lIns="50800" bIns="50800" rIns="50800"/>
            <a:lstStyle/>
            <a:p>
              <a:pPr algn="ctr">
                <a:lnSpc>
                  <a:spcPts val="7000"/>
                </a:lnSpc>
                <a:spcBef>
                  <a:spcPct val="0"/>
                </a:spcBef>
              </a:pPr>
            </a:p>
          </p:txBody>
        </p:sp>
      </p:grpSp>
      <p:sp>
        <p:nvSpPr>
          <p:cNvPr name="Freeform 17" id="17"/>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1"/>
            <a:stretch>
              <a:fillRect l="0" t="-3816" r="0" b="-3816"/>
            </a:stretch>
          </a:blipFill>
        </p:spPr>
      </p:sp>
      <p:grpSp>
        <p:nvGrpSpPr>
          <p:cNvPr name="Group 18" id="18"/>
          <p:cNvGrpSpPr/>
          <p:nvPr/>
        </p:nvGrpSpPr>
        <p:grpSpPr>
          <a:xfrm rot="0">
            <a:off x="3302893" y="6449983"/>
            <a:ext cx="3086100" cy="308610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127941" y="0"/>
                  </a:moveTo>
                  <a:lnTo>
                    <a:pt x="684859" y="0"/>
                  </a:lnTo>
                  <a:cubicBezTo>
                    <a:pt x="718791" y="0"/>
                    <a:pt x="751333" y="13479"/>
                    <a:pt x="775327" y="37473"/>
                  </a:cubicBezTo>
                  <a:cubicBezTo>
                    <a:pt x="799321" y="61467"/>
                    <a:pt x="812800" y="94009"/>
                    <a:pt x="812800" y="127941"/>
                  </a:cubicBezTo>
                  <a:lnTo>
                    <a:pt x="812800" y="684859"/>
                  </a:lnTo>
                  <a:cubicBezTo>
                    <a:pt x="812800" y="718791"/>
                    <a:pt x="799321" y="751333"/>
                    <a:pt x="775327" y="775327"/>
                  </a:cubicBezTo>
                  <a:cubicBezTo>
                    <a:pt x="751333" y="799321"/>
                    <a:pt x="718791" y="812800"/>
                    <a:pt x="684859" y="812800"/>
                  </a:cubicBezTo>
                  <a:lnTo>
                    <a:pt x="127941" y="812800"/>
                  </a:lnTo>
                  <a:cubicBezTo>
                    <a:pt x="94009" y="812800"/>
                    <a:pt x="61467" y="799321"/>
                    <a:pt x="37473" y="775327"/>
                  </a:cubicBezTo>
                  <a:cubicBezTo>
                    <a:pt x="13479" y="751333"/>
                    <a:pt x="0" y="718791"/>
                    <a:pt x="0" y="684859"/>
                  </a:cubicBezTo>
                  <a:lnTo>
                    <a:pt x="0" y="127941"/>
                  </a:lnTo>
                  <a:cubicBezTo>
                    <a:pt x="0" y="94009"/>
                    <a:pt x="13479" y="61467"/>
                    <a:pt x="37473" y="37473"/>
                  </a:cubicBezTo>
                  <a:cubicBezTo>
                    <a:pt x="61467" y="13479"/>
                    <a:pt x="94009" y="0"/>
                    <a:pt x="127941" y="0"/>
                  </a:cubicBezTo>
                  <a:close/>
                </a:path>
              </a:pathLst>
            </a:custGeom>
            <a:solidFill>
              <a:srgbClr val="B4835C"/>
            </a:solidFill>
          </p:spPr>
        </p:sp>
        <p:sp>
          <p:nvSpPr>
            <p:cNvPr name="TextBox 20" id="20"/>
            <p:cNvSpPr txBox="true"/>
            <p:nvPr/>
          </p:nvSpPr>
          <p:spPr>
            <a:xfrm>
              <a:off x="0" y="-104775"/>
              <a:ext cx="812800" cy="917575"/>
            </a:xfrm>
            <a:prstGeom prst="rect">
              <a:avLst/>
            </a:prstGeom>
          </p:spPr>
          <p:txBody>
            <a:bodyPr anchor="ctr" rtlCol="false" tIns="50800" lIns="50800" bIns="50800" rIns="50800"/>
            <a:lstStyle/>
            <a:p>
              <a:pPr algn="ctr">
                <a:lnSpc>
                  <a:spcPts val="7000"/>
                </a:lnSpc>
              </a:pPr>
              <a:r>
                <a:rPr lang="en-US" sz="5000">
                  <a:solidFill>
                    <a:srgbClr val="FFFFFF"/>
                  </a:solidFill>
                  <a:latin typeface="Harnet Serif"/>
                  <a:ea typeface="Harnet Serif"/>
                  <a:cs typeface="Harnet Serif"/>
                  <a:sym typeface="Harnet Serif"/>
                </a:rPr>
                <a:t>🎨</a:t>
              </a:r>
            </a:p>
            <a:p>
              <a:pPr algn="ctr">
                <a:lnSpc>
                  <a:spcPts val="3499"/>
                </a:lnSpc>
              </a:pPr>
              <a:r>
                <a:rPr lang="en-US" sz="2499">
                  <a:solidFill>
                    <a:srgbClr val="FFFFFF"/>
                  </a:solidFill>
                  <a:latin typeface="RUMBLE BRAVE"/>
                  <a:ea typeface="RUMBLE BRAVE"/>
                  <a:cs typeface="RUMBLE BRAVE"/>
                  <a:sym typeface="RUMBLE BRAVE"/>
                </a:rPr>
                <a:t>Art Through Ages</a:t>
              </a:r>
            </a:p>
            <a:p>
              <a:pPr algn="ctr">
                <a:lnSpc>
                  <a:spcPts val="2800"/>
                </a:lnSpc>
                <a:spcBef>
                  <a:spcPct val="0"/>
                </a:spcBef>
              </a:pPr>
              <a:r>
                <a:rPr lang="en-US" sz="2000">
                  <a:solidFill>
                    <a:srgbClr val="FFFFFF"/>
                  </a:solidFill>
                  <a:latin typeface="Harnet Serif"/>
                  <a:ea typeface="Harnet Serif"/>
                  <a:cs typeface="Harnet Serif"/>
                  <a:sym typeface="Harnet Serif"/>
                </a:rPr>
                <a:t>From cave paintings to digital masterpieces, trace the evolution of human expression.</a:t>
              </a:r>
            </a:p>
          </p:txBody>
        </p:sp>
      </p:grpSp>
      <p:sp>
        <p:nvSpPr>
          <p:cNvPr name="TextBox 21" id="21"/>
          <p:cNvSpPr txBox="true"/>
          <p:nvPr/>
        </p:nvSpPr>
        <p:spPr>
          <a:xfrm rot="0">
            <a:off x="3160938" y="243840"/>
            <a:ext cx="11756574" cy="2781059"/>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why we make this?</a:t>
            </a:r>
          </a:p>
        </p:txBody>
      </p:sp>
      <p:sp>
        <p:nvSpPr>
          <p:cNvPr name="TextBox 22" id="22"/>
          <p:cNvSpPr txBox="true"/>
          <p:nvPr/>
        </p:nvSpPr>
        <p:spPr>
          <a:xfrm rot="0">
            <a:off x="3386074" y="2687638"/>
            <a:ext cx="11813679" cy="863600"/>
          </a:xfrm>
          <a:prstGeom prst="rect">
            <a:avLst/>
          </a:prstGeom>
        </p:spPr>
        <p:txBody>
          <a:bodyPr anchor="t" rtlCol="false" tIns="0" lIns="0" bIns="0" rIns="0">
            <a:spAutoFit/>
          </a:bodyPr>
          <a:lstStyle/>
          <a:p>
            <a:pPr algn="ctr">
              <a:lnSpc>
                <a:spcPts val="7000"/>
              </a:lnSpc>
              <a:spcBef>
                <a:spcPct val="0"/>
              </a:spcBef>
            </a:pPr>
            <a:r>
              <a:rPr lang="en-US" sz="5000">
                <a:solidFill>
                  <a:srgbClr val="623416"/>
                </a:solidFill>
                <a:latin typeface="RUMBLE BRAVE"/>
                <a:ea typeface="RUMBLE BRAVE"/>
                <a:cs typeface="RUMBLE BRAVE"/>
                <a:sym typeface="RUMBLE BRAVE"/>
              </a:rPr>
              <a:t>"Time Ch</a:t>
            </a:r>
            <a:r>
              <a:rPr lang="en-US" sz="5000">
                <a:solidFill>
                  <a:srgbClr val="623416"/>
                </a:solidFill>
                <a:latin typeface="RUMBLE BRAVE"/>
                <a:ea typeface="RUMBLE BRAVE"/>
                <a:cs typeface="RUMBLE BRAVE"/>
                <a:sym typeface="RUMBLE BRAVE"/>
              </a:rPr>
              <a:t>ronicles": Unveiling Our Shared Human Story</a:t>
            </a:r>
          </a:p>
        </p:txBody>
      </p:sp>
      <p:sp>
        <p:nvSpPr>
          <p:cNvPr name="TextBox 23" id="23"/>
          <p:cNvSpPr txBox="true"/>
          <p:nvPr/>
        </p:nvSpPr>
        <p:spPr>
          <a:xfrm rot="0">
            <a:off x="1804070" y="3666860"/>
            <a:ext cx="14679860" cy="1406525"/>
          </a:xfrm>
          <a:prstGeom prst="rect">
            <a:avLst/>
          </a:prstGeom>
        </p:spPr>
        <p:txBody>
          <a:bodyPr anchor="t" rtlCol="false" tIns="0" lIns="0" bIns="0" rIns="0">
            <a:spAutoFit/>
          </a:bodyPr>
          <a:lstStyle/>
          <a:p>
            <a:pPr algn="ctr">
              <a:lnSpc>
                <a:spcPts val="4200"/>
              </a:lnSpc>
              <a:spcBef>
                <a:spcPct val="0"/>
              </a:spcBef>
            </a:pPr>
            <a:r>
              <a:rPr lang="en-US" sz="3000">
                <a:solidFill>
                  <a:srgbClr val="623416"/>
                </a:solidFill>
                <a:latin typeface="Adam Script"/>
                <a:ea typeface="Adam Script"/>
                <a:cs typeface="Adam Script"/>
                <a:sym typeface="Adam Script"/>
              </a:rPr>
              <a:t>~This website is a</a:t>
            </a:r>
            <a:r>
              <a:rPr lang="en-US" sz="3000">
                <a:solidFill>
                  <a:srgbClr val="623416"/>
                </a:solidFill>
                <a:latin typeface="Adam Script"/>
                <a:ea typeface="Adam Script"/>
                <a:cs typeface="Adam Script"/>
                <a:sym typeface="Adam Script"/>
              </a:rPr>
              <a:t> digital time machine for your brain.~</a:t>
            </a:r>
          </a:p>
          <a:p>
            <a:pPr algn="ctr">
              <a:lnSpc>
                <a:spcPts val="3499"/>
              </a:lnSpc>
              <a:spcBef>
                <a:spcPct val="0"/>
              </a:spcBef>
            </a:pPr>
            <a:r>
              <a:rPr lang="en-US" sz="2499">
                <a:solidFill>
                  <a:srgbClr val="623416"/>
                </a:solidFill>
                <a:latin typeface="Harnet Serif"/>
                <a:ea typeface="Harnet Serif"/>
                <a:cs typeface="Harnet Serif"/>
                <a:sym typeface="Harnet Serif"/>
              </a:rPr>
              <a:t>People get to explore the evolution of human creativity and life from cave paintings to AI art, lost cities to modern metropolises, and from traditional attire to future AI-generated fashion through this website.</a:t>
            </a:r>
          </a:p>
        </p:txBody>
      </p:sp>
      <p:grpSp>
        <p:nvGrpSpPr>
          <p:cNvPr name="Group 24" id="24"/>
          <p:cNvGrpSpPr/>
          <p:nvPr/>
        </p:nvGrpSpPr>
        <p:grpSpPr>
          <a:xfrm rot="0">
            <a:off x="7615808" y="6603517"/>
            <a:ext cx="3086100" cy="3086100"/>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127941" y="0"/>
                  </a:moveTo>
                  <a:lnTo>
                    <a:pt x="684859" y="0"/>
                  </a:lnTo>
                  <a:cubicBezTo>
                    <a:pt x="718791" y="0"/>
                    <a:pt x="751333" y="13479"/>
                    <a:pt x="775327" y="37473"/>
                  </a:cubicBezTo>
                  <a:cubicBezTo>
                    <a:pt x="799321" y="61467"/>
                    <a:pt x="812800" y="94009"/>
                    <a:pt x="812800" y="127941"/>
                  </a:cubicBezTo>
                  <a:lnTo>
                    <a:pt x="812800" y="684859"/>
                  </a:lnTo>
                  <a:cubicBezTo>
                    <a:pt x="812800" y="718791"/>
                    <a:pt x="799321" y="751333"/>
                    <a:pt x="775327" y="775327"/>
                  </a:cubicBezTo>
                  <a:cubicBezTo>
                    <a:pt x="751333" y="799321"/>
                    <a:pt x="718791" y="812800"/>
                    <a:pt x="684859" y="812800"/>
                  </a:cubicBezTo>
                  <a:lnTo>
                    <a:pt x="127941" y="812800"/>
                  </a:lnTo>
                  <a:cubicBezTo>
                    <a:pt x="94009" y="812800"/>
                    <a:pt x="61467" y="799321"/>
                    <a:pt x="37473" y="775327"/>
                  </a:cubicBezTo>
                  <a:cubicBezTo>
                    <a:pt x="13479" y="751333"/>
                    <a:pt x="0" y="718791"/>
                    <a:pt x="0" y="684859"/>
                  </a:cubicBezTo>
                  <a:lnTo>
                    <a:pt x="0" y="127941"/>
                  </a:lnTo>
                  <a:cubicBezTo>
                    <a:pt x="0" y="94009"/>
                    <a:pt x="13479" y="61467"/>
                    <a:pt x="37473" y="37473"/>
                  </a:cubicBezTo>
                  <a:cubicBezTo>
                    <a:pt x="61467" y="13479"/>
                    <a:pt x="94009" y="0"/>
                    <a:pt x="127941" y="0"/>
                  </a:cubicBezTo>
                  <a:close/>
                </a:path>
              </a:pathLst>
            </a:custGeom>
            <a:solidFill>
              <a:srgbClr val="000000">
                <a:alpha val="29804"/>
              </a:srgbClr>
            </a:solidFill>
          </p:spPr>
        </p:sp>
        <p:sp>
          <p:nvSpPr>
            <p:cNvPr name="TextBox 26" id="26"/>
            <p:cNvSpPr txBox="true"/>
            <p:nvPr/>
          </p:nvSpPr>
          <p:spPr>
            <a:xfrm>
              <a:off x="0" y="-104775"/>
              <a:ext cx="812800" cy="917575"/>
            </a:xfrm>
            <a:prstGeom prst="rect">
              <a:avLst/>
            </a:prstGeom>
          </p:spPr>
          <p:txBody>
            <a:bodyPr anchor="ctr" rtlCol="false" tIns="50800" lIns="50800" bIns="50800" rIns="50800"/>
            <a:lstStyle/>
            <a:p>
              <a:pPr algn="ctr">
                <a:lnSpc>
                  <a:spcPts val="7000"/>
                </a:lnSpc>
                <a:spcBef>
                  <a:spcPct val="0"/>
                </a:spcBef>
              </a:pPr>
            </a:p>
          </p:txBody>
        </p:sp>
      </p:grpSp>
      <p:grpSp>
        <p:nvGrpSpPr>
          <p:cNvPr name="Group 27" id="27"/>
          <p:cNvGrpSpPr/>
          <p:nvPr/>
        </p:nvGrpSpPr>
        <p:grpSpPr>
          <a:xfrm rot="0">
            <a:off x="7498457" y="6449983"/>
            <a:ext cx="3086100" cy="3086100"/>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127941" y="0"/>
                  </a:moveTo>
                  <a:lnTo>
                    <a:pt x="684859" y="0"/>
                  </a:lnTo>
                  <a:cubicBezTo>
                    <a:pt x="718791" y="0"/>
                    <a:pt x="751333" y="13479"/>
                    <a:pt x="775327" y="37473"/>
                  </a:cubicBezTo>
                  <a:cubicBezTo>
                    <a:pt x="799321" y="61467"/>
                    <a:pt x="812800" y="94009"/>
                    <a:pt x="812800" y="127941"/>
                  </a:cubicBezTo>
                  <a:lnTo>
                    <a:pt x="812800" y="684859"/>
                  </a:lnTo>
                  <a:cubicBezTo>
                    <a:pt x="812800" y="718791"/>
                    <a:pt x="799321" y="751333"/>
                    <a:pt x="775327" y="775327"/>
                  </a:cubicBezTo>
                  <a:cubicBezTo>
                    <a:pt x="751333" y="799321"/>
                    <a:pt x="718791" y="812800"/>
                    <a:pt x="684859" y="812800"/>
                  </a:cubicBezTo>
                  <a:lnTo>
                    <a:pt x="127941" y="812800"/>
                  </a:lnTo>
                  <a:cubicBezTo>
                    <a:pt x="94009" y="812800"/>
                    <a:pt x="61467" y="799321"/>
                    <a:pt x="37473" y="775327"/>
                  </a:cubicBezTo>
                  <a:cubicBezTo>
                    <a:pt x="13479" y="751333"/>
                    <a:pt x="0" y="718791"/>
                    <a:pt x="0" y="684859"/>
                  </a:cubicBezTo>
                  <a:lnTo>
                    <a:pt x="0" y="127941"/>
                  </a:lnTo>
                  <a:cubicBezTo>
                    <a:pt x="0" y="94009"/>
                    <a:pt x="13479" y="61467"/>
                    <a:pt x="37473" y="37473"/>
                  </a:cubicBezTo>
                  <a:cubicBezTo>
                    <a:pt x="61467" y="13479"/>
                    <a:pt x="94009" y="0"/>
                    <a:pt x="127941" y="0"/>
                  </a:cubicBezTo>
                  <a:close/>
                </a:path>
              </a:pathLst>
            </a:custGeom>
            <a:solidFill>
              <a:srgbClr val="B4835C"/>
            </a:solidFill>
          </p:spPr>
        </p:sp>
        <p:sp>
          <p:nvSpPr>
            <p:cNvPr name="TextBox 29" id="29"/>
            <p:cNvSpPr txBox="true"/>
            <p:nvPr/>
          </p:nvSpPr>
          <p:spPr>
            <a:xfrm>
              <a:off x="0" y="-104775"/>
              <a:ext cx="812800" cy="917575"/>
            </a:xfrm>
            <a:prstGeom prst="rect">
              <a:avLst/>
            </a:prstGeom>
          </p:spPr>
          <p:txBody>
            <a:bodyPr anchor="ctr" rtlCol="false" tIns="50800" lIns="50800" bIns="50800" rIns="50800"/>
            <a:lstStyle/>
            <a:p>
              <a:pPr algn="ctr">
                <a:lnSpc>
                  <a:spcPts val="7000"/>
                </a:lnSpc>
              </a:pPr>
              <a:r>
                <a:rPr lang="en-US" sz="5000">
                  <a:solidFill>
                    <a:srgbClr val="FFFFFF"/>
                  </a:solidFill>
                  <a:latin typeface="Harnet Serif"/>
                  <a:ea typeface="Harnet Serif"/>
                  <a:cs typeface="Harnet Serif"/>
                  <a:sym typeface="Harnet Serif"/>
                </a:rPr>
                <a:t>🏛️</a:t>
              </a:r>
            </a:p>
            <a:p>
              <a:pPr algn="ctr">
                <a:lnSpc>
                  <a:spcPts val="3499"/>
                </a:lnSpc>
              </a:pPr>
              <a:r>
                <a:rPr lang="en-US" sz="2499">
                  <a:solidFill>
                    <a:srgbClr val="FFFFFF"/>
                  </a:solidFill>
                  <a:latin typeface="RUMBLE BRAVE"/>
                  <a:ea typeface="RUMBLE BRAVE"/>
                  <a:cs typeface="RUMBLE BRAVE"/>
                  <a:sym typeface="RUMBLE BRAVE"/>
                </a:rPr>
                <a:t>His</a:t>
              </a:r>
              <a:r>
                <a:rPr lang="en-US" sz="2499">
                  <a:solidFill>
                    <a:srgbClr val="FFFFFF"/>
                  </a:solidFill>
                  <a:latin typeface="RUMBLE BRAVE"/>
                  <a:ea typeface="RUMBLE BRAVE"/>
                  <a:cs typeface="RUMBLE BRAVE"/>
                  <a:sym typeface="RUMBLE BRAVE"/>
                </a:rPr>
                <a:t>torical Eras</a:t>
              </a:r>
            </a:p>
            <a:p>
              <a:pPr algn="ctr">
                <a:lnSpc>
                  <a:spcPts val="2800"/>
                </a:lnSpc>
                <a:spcBef>
                  <a:spcPct val="0"/>
                </a:spcBef>
              </a:pPr>
              <a:r>
                <a:rPr lang="en-US" sz="2000">
                  <a:solidFill>
                    <a:srgbClr val="FFFFFF"/>
                  </a:solidFill>
                  <a:latin typeface="Harnet Serif"/>
                  <a:ea typeface="Harnet Serif"/>
                  <a:cs typeface="Harnet Serif"/>
                  <a:sym typeface="Harnet Serif"/>
                </a:rPr>
                <a:t>Explore pivotal moments that shaped civilizations across millennia.</a:t>
              </a:r>
            </a:p>
          </p:txBody>
        </p:sp>
      </p:grpSp>
      <p:grpSp>
        <p:nvGrpSpPr>
          <p:cNvPr name="Group 30" id="30"/>
          <p:cNvGrpSpPr/>
          <p:nvPr/>
        </p:nvGrpSpPr>
        <p:grpSpPr>
          <a:xfrm rot="0">
            <a:off x="11689457" y="6449983"/>
            <a:ext cx="3086100" cy="308610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127941" y="0"/>
                  </a:moveTo>
                  <a:lnTo>
                    <a:pt x="684859" y="0"/>
                  </a:lnTo>
                  <a:cubicBezTo>
                    <a:pt x="718791" y="0"/>
                    <a:pt x="751333" y="13479"/>
                    <a:pt x="775327" y="37473"/>
                  </a:cubicBezTo>
                  <a:cubicBezTo>
                    <a:pt x="799321" y="61467"/>
                    <a:pt x="812800" y="94009"/>
                    <a:pt x="812800" y="127941"/>
                  </a:cubicBezTo>
                  <a:lnTo>
                    <a:pt x="812800" y="684859"/>
                  </a:lnTo>
                  <a:cubicBezTo>
                    <a:pt x="812800" y="718791"/>
                    <a:pt x="799321" y="751333"/>
                    <a:pt x="775327" y="775327"/>
                  </a:cubicBezTo>
                  <a:cubicBezTo>
                    <a:pt x="751333" y="799321"/>
                    <a:pt x="718791" y="812800"/>
                    <a:pt x="684859" y="812800"/>
                  </a:cubicBezTo>
                  <a:lnTo>
                    <a:pt x="127941" y="812800"/>
                  </a:lnTo>
                  <a:cubicBezTo>
                    <a:pt x="94009" y="812800"/>
                    <a:pt x="61467" y="799321"/>
                    <a:pt x="37473" y="775327"/>
                  </a:cubicBezTo>
                  <a:cubicBezTo>
                    <a:pt x="13479" y="751333"/>
                    <a:pt x="0" y="718791"/>
                    <a:pt x="0" y="684859"/>
                  </a:cubicBezTo>
                  <a:lnTo>
                    <a:pt x="0" y="127941"/>
                  </a:lnTo>
                  <a:cubicBezTo>
                    <a:pt x="0" y="94009"/>
                    <a:pt x="13479" y="61467"/>
                    <a:pt x="37473" y="37473"/>
                  </a:cubicBezTo>
                  <a:cubicBezTo>
                    <a:pt x="61467" y="13479"/>
                    <a:pt x="94009" y="0"/>
                    <a:pt x="127941" y="0"/>
                  </a:cubicBezTo>
                  <a:close/>
                </a:path>
              </a:pathLst>
            </a:custGeom>
            <a:solidFill>
              <a:srgbClr val="B4835C"/>
            </a:solidFill>
          </p:spPr>
        </p:sp>
        <p:sp>
          <p:nvSpPr>
            <p:cNvPr name="TextBox 32" id="32"/>
            <p:cNvSpPr txBox="true"/>
            <p:nvPr/>
          </p:nvSpPr>
          <p:spPr>
            <a:xfrm>
              <a:off x="0" y="-104775"/>
              <a:ext cx="812800" cy="917575"/>
            </a:xfrm>
            <a:prstGeom prst="rect">
              <a:avLst/>
            </a:prstGeom>
          </p:spPr>
          <p:txBody>
            <a:bodyPr anchor="ctr" rtlCol="false" tIns="50800" lIns="50800" bIns="50800" rIns="50800"/>
            <a:lstStyle/>
            <a:p>
              <a:pPr algn="ctr">
                <a:lnSpc>
                  <a:spcPts val="7000"/>
                </a:lnSpc>
              </a:pPr>
              <a:r>
                <a:rPr lang="en-US" sz="5000" b="true">
                  <a:solidFill>
                    <a:srgbClr val="FFFFFF"/>
                  </a:solidFill>
                  <a:latin typeface="Harnet Serif Bold"/>
                  <a:ea typeface="Harnet Serif Bold"/>
                  <a:cs typeface="Harnet Serif Bold"/>
                  <a:sym typeface="Harnet Serif Bold"/>
                </a:rPr>
                <a:t>👗</a:t>
              </a:r>
            </a:p>
            <a:p>
              <a:pPr algn="ctr">
                <a:lnSpc>
                  <a:spcPts val="3499"/>
                </a:lnSpc>
              </a:pPr>
              <a:r>
                <a:rPr lang="en-US" sz="2499">
                  <a:solidFill>
                    <a:srgbClr val="FFFFFF"/>
                  </a:solidFill>
                  <a:latin typeface="RUMBLE BRAVE"/>
                  <a:ea typeface="RUMBLE BRAVE"/>
                  <a:cs typeface="RUMBLE BRAVE"/>
                  <a:sym typeface="RUMBLE BRAVE"/>
                </a:rPr>
                <a:t>Fas</a:t>
              </a:r>
              <a:r>
                <a:rPr lang="en-US" sz="2499">
                  <a:solidFill>
                    <a:srgbClr val="FFFFFF"/>
                  </a:solidFill>
                  <a:latin typeface="RUMBLE BRAVE"/>
                  <a:ea typeface="RUMBLE BRAVE"/>
                  <a:cs typeface="RUMBLE BRAVE"/>
                  <a:sym typeface="RUMBLE BRAVE"/>
                </a:rPr>
                <a:t>hion Evolution</a:t>
              </a:r>
            </a:p>
            <a:p>
              <a:pPr algn="ctr">
                <a:lnSpc>
                  <a:spcPts val="2800"/>
                </a:lnSpc>
                <a:spcBef>
                  <a:spcPct val="0"/>
                </a:spcBef>
              </a:pPr>
              <a:r>
                <a:rPr lang="en-US" sz="2000">
                  <a:solidFill>
                    <a:srgbClr val="FFFFFF"/>
                  </a:solidFill>
                  <a:latin typeface="Harnet Serif"/>
                  <a:ea typeface="Harnet Serif"/>
                  <a:cs typeface="Harnet Serif"/>
                  <a:sym typeface="Harnet Serif"/>
                </a:rPr>
                <a:t>Witness how clothing reflects cultural changes through the centuries.</a:t>
              </a:r>
            </a:p>
          </p:txBody>
        </p:sp>
      </p:grpSp>
      <p:sp>
        <p:nvSpPr>
          <p:cNvPr name="TextBox 33" id="33"/>
          <p:cNvSpPr txBox="true"/>
          <p:nvPr/>
        </p:nvSpPr>
        <p:spPr>
          <a:xfrm rot="0">
            <a:off x="1804070" y="5635094"/>
            <a:ext cx="4545509"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623416"/>
                </a:solidFill>
                <a:latin typeface="Adam Script Bold"/>
                <a:ea typeface="Adam Script Bold"/>
                <a:cs typeface="Adam Script Bold"/>
                <a:sym typeface="Adam Script Bold"/>
              </a:rPr>
              <a:t>Divided int</a:t>
            </a:r>
            <a:r>
              <a:rPr lang="en-US" b="true" sz="2499">
                <a:solidFill>
                  <a:srgbClr val="623416"/>
                </a:solidFill>
                <a:latin typeface="Adam Script Bold"/>
                <a:ea typeface="Adam Script Bold"/>
                <a:cs typeface="Adam Script Bold"/>
                <a:sym typeface="Adam Script Bold"/>
              </a:rPr>
              <a:t>o three easy sections:</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294281" y="-1489846"/>
            <a:ext cx="5674871" cy="3922755"/>
          </a:xfrm>
          <a:custGeom>
            <a:avLst/>
            <a:gdLst/>
            <a:ahLst/>
            <a:cxnLst/>
            <a:rect r="r" b="b" t="t" l="l"/>
            <a:pathLst>
              <a:path h="3922755" w="5674871">
                <a:moveTo>
                  <a:pt x="0" y="0"/>
                </a:moveTo>
                <a:lnTo>
                  <a:pt x="5674871" y="0"/>
                </a:lnTo>
                <a:lnTo>
                  <a:pt x="5674871" y="3922754"/>
                </a:lnTo>
                <a:lnTo>
                  <a:pt x="0" y="3922754"/>
                </a:lnTo>
                <a:lnTo>
                  <a:pt x="0" y="0"/>
                </a:lnTo>
                <a:close/>
              </a:path>
            </a:pathLst>
          </a:custGeom>
          <a:blipFill>
            <a:blip r:embed="rId3"/>
            <a:stretch>
              <a:fillRect l="0" t="0" r="0" b="0"/>
            </a:stretch>
          </a:blipFill>
        </p:spPr>
      </p:sp>
      <p:sp>
        <p:nvSpPr>
          <p:cNvPr name="Freeform 4" id="4"/>
          <p:cNvSpPr/>
          <p:nvPr/>
        </p:nvSpPr>
        <p:spPr>
          <a:xfrm flipH="true" flipV="false" rot="0">
            <a:off x="13670741" y="-610373"/>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670060" y="-472164"/>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TextBox 6" id="6"/>
          <p:cNvSpPr txBox="true"/>
          <p:nvPr/>
        </p:nvSpPr>
        <p:spPr>
          <a:xfrm rot="0">
            <a:off x="559271" y="243840"/>
            <a:ext cx="17150408" cy="3424479"/>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Who is "Time Chronicles" For?</a:t>
            </a:r>
          </a:p>
        </p:txBody>
      </p:sp>
      <p:sp>
        <p:nvSpPr>
          <p:cNvPr name="Freeform 7" id="7"/>
          <p:cNvSpPr/>
          <p:nvPr/>
        </p:nvSpPr>
        <p:spPr>
          <a:xfrm flipH="false" flipV="true" rot="0">
            <a:off x="-1835859" y="8006531"/>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6"/>
            <a:stretch>
              <a:fillRect l="0" t="0" r="0" b="0"/>
            </a:stretch>
          </a:blipFill>
        </p:spPr>
      </p:sp>
      <p:sp>
        <p:nvSpPr>
          <p:cNvPr name="Freeform 8" id="8"/>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7"/>
            <a:stretch>
              <a:fillRect l="0" t="0" r="0" b="0"/>
            </a:stretch>
          </a:blipFill>
        </p:spPr>
      </p:sp>
      <p:sp>
        <p:nvSpPr>
          <p:cNvPr name="Freeform 9" id="9"/>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8"/>
            <a:stretch>
              <a:fillRect l="0" t="0" r="0" b="0"/>
            </a:stretch>
          </a:blipFill>
        </p:spPr>
      </p:sp>
      <p:sp>
        <p:nvSpPr>
          <p:cNvPr name="Freeform 10" id="10"/>
          <p:cNvSpPr/>
          <p:nvPr/>
        </p:nvSpPr>
        <p:spPr>
          <a:xfrm flipH="true" flipV="false" rot="0">
            <a:off x="14993986" y="9088264"/>
            <a:ext cx="4218836" cy="1360575"/>
          </a:xfrm>
          <a:custGeom>
            <a:avLst/>
            <a:gdLst/>
            <a:ahLst/>
            <a:cxnLst/>
            <a:rect r="r" b="b" t="t" l="l"/>
            <a:pathLst>
              <a:path h="1360575" w="4218836">
                <a:moveTo>
                  <a:pt x="4218836" y="0"/>
                </a:moveTo>
                <a:lnTo>
                  <a:pt x="0" y="0"/>
                </a:lnTo>
                <a:lnTo>
                  <a:pt x="0" y="1360575"/>
                </a:lnTo>
                <a:lnTo>
                  <a:pt x="4218836" y="1360575"/>
                </a:lnTo>
                <a:lnTo>
                  <a:pt x="4218836" y="0"/>
                </a:lnTo>
                <a:close/>
              </a:path>
            </a:pathLst>
          </a:custGeom>
          <a:blipFill>
            <a:blip r:embed="rId9"/>
            <a:stretch>
              <a:fillRect l="0" t="0" r="0" b="0"/>
            </a:stretch>
          </a:blipFill>
        </p:spPr>
      </p:sp>
      <p:sp>
        <p:nvSpPr>
          <p:cNvPr name="Freeform 11" id="11"/>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0"/>
            <a:stretch>
              <a:fillRect l="0" t="-3816" r="0" b="-3816"/>
            </a:stretch>
          </a:blipFill>
        </p:spPr>
      </p:sp>
      <p:sp>
        <p:nvSpPr>
          <p:cNvPr name="TextBox 12" id="12"/>
          <p:cNvSpPr txBox="true"/>
          <p:nvPr/>
        </p:nvSpPr>
        <p:spPr>
          <a:xfrm rot="0">
            <a:off x="1407271" y="3353085"/>
            <a:ext cx="15319921" cy="688975"/>
          </a:xfrm>
          <a:prstGeom prst="rect">
            <a:avLst/>
          </a:prstGeom>
        </p:spPr>
        <p:txBody>
          <a:bodyPr anchor="t" rtlCol="false" tIns="0" lIns="0" bIns="0" rIns="0">
            <a:spAutoFit/>
          </a:bodyPr>
          <a:lstStyle/>
          <a:p>
            <a:pPr algn="ctr">
              <a:lnSpc>
                <a:spcPts val="5599"/>
              </a:lnSpc>
              <a:spcBef>
                <a:spcPct val="0"/>
              </a:spcBef>
            </a:pPr>
            <a:r>
              <a:rPr lang="en-US" sz="3999">
                <a:solidFill>
                  <a:srgbClr val="623416"/>
                </a:solidFill>
                <a:latin typeface="Harnet Serif"/>
                <a:ea typeface="Harnet Serif"/>
                <a:cs typeface="Harnet Serif"/>
                <a:sym typeface="Harnet Serif"/>
              </a:rPr>
              <a:t> Every</a:t>
            </a:r>
            <a:r>
              <a:rPr lang="en-US" sz="3999">
                <a:solidFill>
                  <a:srgbClr val="623416"/>
                </a:solidFill>
                <a:latin typeface="Harnet Serif"/>
                <a:ea typeface="Harnet Serif"/>
                <a:cs typeface="Harnet Serif"/>
                <a:sym typeface="Harnet Serif"/>
              </a:rPr>
              <a:t>one curious about the world around them, especially </a:t>
            </a:r>
            <a:r>
              <a:rPr lang="en-US" b="true" sz="3999">
                <a:solidFill>
                  <a:srgbClr val="623416"/>
                </a:solidFill>
                <a:latin typeface="Harnet Serif Bold"/>
                <a:ea typeface="Harnet Serif Bold"/>
                <a:cs typeface="Harnet Serif Bold"/>
                <a:sym typeface="Harnet Serif Bold"/>
              </a:rPr>
              <a:t>STUDENTS</a:t>
            </a:r>
          </a:p>
        </p:txBody>
      </p:sp>
      <p:sp>
        <p:nvSpPr>
          <p:cNvPr name="TextBox 13" id="13"/>
          <p:cNvSpPr txBox="true"/>
          <p:nvPr/>
        </p:nvSpPr>
        <p:spPr>
          <a:xfrm rot="0">
            <a:off x="1727141" y="4304377"/>
            <a:ext cx="13963867" cy="5540375"/>
          </a:xfrm>
          <a:prstGeom prst="rect">
            <a:avLst/>
          </a:prstGeom>
        </p:spPr>
        <p:txBody>
          <a:bodyPr anchor="t" rtlCol="false" tIns="0" lIns="0" bIns="0" rIns="0">
            <a:spAutoFit/>
          </a:bodyPr>
          <a:lstStyle/>
          <a:p>
            <a:pPr algn="ctr">
              <a:lnSpc>
                <a:spcPts val="11200"/>
              </a:lnSpc>
              <a:spcBef>
                <a:spcPct val="0"/>
              </a:spcBef>
            </a:pPr>
            <a:r>
              <a:rPr lang="en-US" sz="8000">
                <a:solidFill>
                  <a:srgbClr val="623416"/>
                </a:solidFill>
                <a:latin typeface="RUMBLE BRAVE"/>
                <a:ea typeface="RUMBLE BRAVE"/>
                <a:cs typeface="RUMBLE BRAVE"/>
                <a:sym typeface="RUMBLE BRAVE"/>
              </a:rPr>
              <a:t>Why St</a:t>
            </a:r>
            <a:r>
              <a:rPr lang="en-US" sz="8000">
                <a:solidFill>
                  <a:srgbClr val="623416"/>
                </a:solidFill>
                <a:latin typeface="RUMBLE BRAVE"/>
                <a:ea typeface="RUMBLE BRAVE"/>
                <a:cs typeface="RUMBLE BRAVE"/>
                <a:sym typeface="RUMBLE BRAVE"/>
              </a:rPr>
              <a:t>udents? </a:t>
            </a:r>
          </a:p>
          <a:p>
            <a:pPr algn="ctr">
              <a:lnSpc>
                <a:spcPts val="4200"/>
              </a:lnSpc>
              <a:spcBef>
                <a:spcPct val="0"/>
              </a:spcBef>
            </a:pPr>
            <a:r>
              <a:rPr lang="en-US" sz="3000">
                <a:solidFill>
                  <a:srgbClr val="623416"/>
                </a:solidFill>
                <a:latin typeface="Harnet Serif"/>
                <a:ea typeface="Harnet Serif"/>
                <a:cs typeface="Harnet Serif"/>
                <a:sym typeface="Harnet Serif"/>
              </a:rPr>
              <a:t>Traditional learning can feel </a:t>
            </a:r>
            <a:r>
              <a:rPr lang="en-US" b="true" sz="3000">
                <a:solidFill>
                  <a:srgbClr val="623416"/>
                </a:solidFill>
                <a:latin typeface="Harnet Serif Bold"/>
                <a:ea typeface="Harnet Serif Bold"/>
                <a:cs typeface="Harnet Serif Bold"/>
                <a:sym typeface="Harnet Serif Bold"/>
              </a:rPr>
              <a:t>DULL</a:t>
            </a:r>
            <a:r>
              <a:rPr lang="en-US" sz="3000">
                <a:solidFill>
                  <a:srgbClr val="623416"/>
                </a:solidFill>
                <a:latin typeface="Harnet Serif"/>
                <a:ea typeface="Harnet Serif"/>
                <a:cs typeface="Harnet Serif"/>
                <a:sym typeface="Harnet Serif"/>
              </a:rPr>
              <a:t>; we've focused on making learning an adventure.</a:t>
            </a:r>
          </a:p>
          <a:p>
            <a:pPr algn="ctr">
              <a:lnSpc>
                <a:spcPts val="7699"/>
              </a:lnSpc>
              <a:spcBef>
                <a:spcPct val="0"/>
              </a:spcBef>
            </a:pPr>
            <a:r>
              <a:rPr lang="en-US" b="true" sz="5499">
                <a:solidFill>
                  <a:srgbClr val="623416"/>
                </a:solidFill>
                <a:latin typeface="Harnet Serif Bold"/>
                <a:ea typeface="Harnet Serif Bold"/>
                <a:cs typeface="Harnet Serif Bold"/>
                <a:sym typeface="Harnet Serif Bold"/>
              </a:rPr>
              <a:t>BUT</a:t>
            </a:r>
          </a:p>
          <a:p>
            <a:pPr algn="ctr">
              <a:lnSpc>
                <a:spcPts val="5599"/>
              </a:lnSpc>
              <a:spcBef>
                <a:spcPct val="0"/>
              </a:spcBef>
            </a:pPr>
            <a:r>
              <a:rPr lang="en-US" sz="3999">
                <a:solidFill>
                  <a:srgbClr val="623416"/>
                </a:solidFill>
                <a:latin typeface="Harnet Serif"/>
                <a:ea typeface="Harnet Serif"/>
                <a:cs typeface="Harnet Serif"/>
                <a:sym typeface="Harnet Serif"/>
              </a:rPr>
              <a:t>This website is </a:t>
            </a:r>
            <a:r>
              <a:rPr lang="en-US" b="true" sz="3999">
                <a:solidFill>
                  <a:srgbClr val="623416"/>
                </a:solidFill>
                <a:latin typeface="Harnet Serif Bold"/>
                <a:ea typeface="Harnet Serif Bold"/>
                <a:cs typeface="Harnet Serif Bold"/>
                <a:sym typeface="Harnet Serif Bold"/>
              </a:rPr>
              <a:t>DIFFERENT</a:t>
            </a:r>
          </a:p>
          <a:p>
            <a:pPr algn="ctr">
              <a:lnSpc>
                <a:spcPts val="4900"/>
              </a:lnSpc>
              <a:spcBef>
                <a:spcPct val="0"/>
              </a:spcBef>
            </a:pPr>
            <a:r>
              <a:rPr lang="en-US" sz="3500">
                <a:solidFill>
                  <a:srgbClr val="623416"/>
                </a:solidFill>
                <a:latin typeface="Harnet Serif"/>
                <a:ea typeface="Harnet Serif"/>
                <a:cs typeface="Harnet Serif"/>
                <a:sym typeface="Harnet Serif"/>
              </a:rPr>
              <a:t>It makes learning about history, art, and fashion </a:t>
            </a:r>
          </a:p>
          <a:p>
            <a:pPr algn="ctr">
              <a:lnSpc>
                <a:spcPts val="4900"/>
              </a:lnSpc>
              <a:spcBef>
                <a:spcPct val="0"/>
              </a:spcBef>
            </a:pPr>
            <a:r>
              <a:rPr lang="en-US" b="true" sz="3500">
                <a:solidFill>
                  <a:srgbClr val="623416"/>
                </a:solidFill>
                <a:latin typeface="Harnet Serif Bold"/>
                <a:ea typeface="Harnet Serif Bold"/>
                <a:cs typeface="Harnet Serif Bold"/>
                <a:sym typeface="Harnet Serif Bold"/>
              </a:rPr>
              <a:t>EXCITING, INTERACTIVE, </a:t>
            </a:r>
            <a:r>
              <a:rPr lang="en-US" sz="3500">
                <a:solidFill>
                  <a:srgbClr val="623416"/>
                </a:solidFill>
                <a:latin typeface="Harnet Serif"/>
                <a:ea typeface="Harnet Serif"/>
                <a:cs typeface="Harnet Serif"/>
                <a:sym typeface="Harnet Serif"/>
              </a:rPr>
              <a:t>and</a:t>
            </a:r>
            <a:r>
              <a:rPr lang="en-US" b="true" sz="3500">
                <a:solidFill>
                  <a:srgbClr val="623416"/>
                </a:solidFill>
                <a:latin typeface="Harnet Serif Bold"/>
                <a:ea typeface="Harnet Serif Bold"/>
                <a:cs typeface="Harnet Serif Bold"/>
                <a:sym typeface="Harnet Serif Bold"/>
              </a:rPr>
              <a:t> ENGAGING</a:t>
            </a:r>
            <a:r>
              <a:rPr lang="en-US" sz="3500">
                <a:solidFill>
                  <a:srgbClr val="623416"/>
                </a:solidFill>
                <a:latin typeface="Harnet Serif"/>
                <a:ea typeface="Harnet Serif"/>
                <a:cs typeface="Harnet Serif"/>
                <a:sym typeface="Harnet Serif"/>
              </a:rPr>
              <a:t>, </a:t>
            </a:r>
          </a:p>
          <a:p>
            <a:pPr algn="ctr">
              <a:lnSpc>
                <a:spcPts val="4900"/>
              </a:lnSpc>
              <a:spcBef>
                <a:spcPct val="0"/>
              </a:spcBef>
            </a:pPr>
            <a:r>
              <a:rPr lang="en-US" sz="3500">
                <a:solidFill>
                  <a:srgbClr val="623416"/>
                </a:solidFill>
                <a:latin typeface="Harnet Serif"/>
                <a:ea typeface="Harnet Serif"/>
                <a:cs typeface="Harnet Serif"/>
                <a:sym typeface="Harnet Serif"/>
              </a:rPr>
              <a:t>transforming it into an exploration rather than a traditional lecture.</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Freeform 7" id="7"/>
          <p:cNvSpPr/>
          <p:nvPr/>
        </p:nvSpPr>
        <p:spPr>
          <a:xfrm flipH="false" flipV="false" rot="0">
            <a:off x="699643" y="5539465"/>
            <a:ext cx="1013270" cy="1501140"/>
          </a:xfrm>
          <a:custGeom>
            <a:avLst/>
            <a:gdLst/>
            <a:ahLst/>
            <a:cxnLst/>
            <a:rect r="r" b="b" t="t" l="l"/>
            <a:pathLst>
              <a:path h="1501140" w="1013270">
                <a:moveTo>
                  <a:pt x="0" y="0"/>
                </a:moveTo>
                <a:lnTo>
                  <a:pt x="1013269" y="0"/>
                </a:lnTo>
                <a:lnTo>
                  <a:pt x="1013269" y="1501141"/>
                </a:lnTo>
                <a:lnTo>
                  <a:pt x="0" y="15011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3755582" y="243609"/>
            <a:ext cx="10776836" cy="2688242"/>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Art Through Ages</a:t>
            </a:r>
          </a:p>
        </p:txBody>
      </p:sp>
      <p:sp>
        <p:nvSpPr>
          <p:cNvPr name="TextBox 9" id="9"/>
          <p:cNvSpPr txBox="true"/>
          <p:nvPr/>
        </p:nvSpPr>
        <p:spPr>
          <a:xfrm rot="0">
            <a:off x="3839974" y="2694739"/>
            <a:ext cx="10608053" cy="1298575"/>
          </a:xfrm>
          <a:prstGeom prst="rect">
            <a:avLst/>
          </a:prstGeom>
        </p:spPr>
        <p:txBody>
          <a:bodyPr anchor="t" rtlCol="false" tIns="0" lIns="0" bIns="0" rIns="0">
            <a:spAutoFit/>
          </a:bodyPr>
          <a:lstStyle/>
          <a:p>
            <a:pPr algn="ctr">
              <a:lnSpc>
                <a:spcPts val="3499"/>
              </a:lnSpc>
              <a:spcBef>
                <a:spcPct val="0"/>
              </a:spcBef>
            </a:pPr>
            <a:r>
              <a:rPr lang="en-US" sz="2499">
                <a:solidFill>
                  <a:srgbClr val="623416"/>
                </a:solidFill>
                <a:latin typeface="Adam Script"/>
                <a:ea typeface="Adam Script"/>
                <a:cs typeface="Adam Script"/>
                <a:sym typeface="Adam Script"/>
              </a:rPr>
              <a:t>A</a:t>
            </a:r>
            <a:r>
              <a:rPr lang="en-US" sz="2499">
                <a:solidFill>
                  <a:srgbClr val="623416"/>
                </a:solidFill>
                <a:latin typeface="Adam Script"/>
                <a:ea typeface="Adam Script"/>
                <a:cs typeface="Adam Script"/>
                <a:sym typeface="Adam Script"/>
              </a:rPr>
              <a:t>rt has always been part of human life — from drawing on cave walls to creating cool digital pictures today. It tells our stories, shows our feelings, and helps us share ideas across time and space!</a:t>
            </a:r>
          </a:p>
        </p:txBody>
      </p:sp>
      <p:sp>
        <p:nvSpPr>
          <p:cNvPr name="TextBox 10" id="10"/>
          <p:cNvSpPr txBox="true"/>
          <p:nvPr/>
        </p:nvSpPr>
        <p:spPr>
          <a:xfrm rot="0">
            <a:off x="1013725" y="5655212"/>
            <a:ext cx="385105" cy="1208848"/>
          </a:xfrm>
          <a:prstGeom prst="rect">
            <a:avLst/>
          </a:prstGeom>
        </p:spPr>
        <p:txBody>
          <a:bodyPr anchor="t" rtlCol="false" tIns="0" lIns="0" bIns="0" rIns="0">
            <a:spAutoFit/>
          </a:bodyPr>
          <a:lstStyle/>
          <a:p>
            <a:pPr algn="ctr">
              <a:lnSpc>
                <a:spcPts val="9863"/>
              </a:lnSpc>
            </a:pPr>
            <a:r>
              <a:rPr lang="en-US" sz="7045">
                <a:solidFill>
                  <a:srgbClr val="FFFFFF"/>
                </a:solidFill>
                <a:latin typeface="RUMBLE BRAVE"/>
                <a:ea typeface="RUMBLE BRAVE"/>
                <a:cs typeface="RUMBLE BRAVE"/>
                <a:sym typeface="RUMBLE BRAVE"/>
              </a:rPr>
              <a:t>1</a:t>
            </a:r>
          </a:p>
        </p:txBody>
      </p:sp>
      <p:grpSp>
        <p:nvGrpSpPr>
          <p:cNvPr name="Group 11" id="11"/>
          <p:cNvGrpSpPr/>
          <p:nvPr/>
        </p:nvGrpSpPr>
        <p:grpSpPr>
          <a:xfrm rot="0">
            <a:off x="11935755" y="4070083"/>
            <a:ext cx="6073505" cy="5628067"/>
            <a:chOff x="0" y="0"/>
            <a:chExt cx="6857784" cy="6354826"/>
          </a:xfrm>
        </p:grpSpPr>
        <p:sp>
          <p:nvSpPr>
            <p:cNvPr name="Freeform 12" id="12"/>
            <p:cNvSpPr/>
            <p:nvPr/>
          </p:nvSpPr>
          <p:spPr>
            <a:xfrm flipH="false" flipV="false" rot="0">
              <a:off x="-8128" y="-15494"/>
              <a:ext cx="7690269" cy="6428613"/>
            </a:xfrm>
            <a:custGeom>
              <a:avLst/>
              <a:gdLst/>
              <a:ahLst/>
              <a:cxnLst/>
              <a:rect r="r" b="b" t="t" l="l"/>
              <a:pathLst>
                <a:path h="6428613" w="7690269">
                  <a:moveTo>
                    <a:pt x="2473418" y="6351651"/>
                  </a:moveTo>
                  <a:cubicBezTo>
                    <a:pt x="1706780" y="6327775"/>
                    <a:pt x="748288" y="6428613"/>
                    <a:pt x="11535" y="6315202"/>
                  </a:cubicBezTo>
                  <a:cubicBezTo>
                    <a:pt x="33832" y="4220591"/>
                    <a:pt x="0" y="2131441"/>
                    <a:pt x="10915" y="33909"/>
                  </a:cubicBezTo>
                  <a:cubicBezTo>
                    <a:pt x="1865651" y="18923"/>
                    <a:pt x="3900937" y="0"/>
                    <a:pt x="5739413" y="36576"/>
                  </a:cubicBezTo>
                  <a:cubicBezTo>
                    <a:pt x="5735078" y="269748"/>
                    <a:pt x="5927550" y="555752"/>
                    <a:pt x="6092305" y="1024890"/>
                  </a:cubicBezTo>
                  <a:cubicBezTo>
                    <a:pt x="6174528" y="1450340"/>
                    <a:pt x="6116616" y="1983613"/>
                    <a:pt x="6284778" y="2395093"/>
                  </a:cubicBezTo>
                  <a:cubicBezTo>
                    <a:pt x="6240182" y="2433447"/>
                    <a:pt x="6381711" y="2533650"/>
                    <a:pt x="6389144" y="2606294"/>
                  </a:cubicBezTo>
                  <a:cubicBezTo>
                    <a:pt x="6364369" y="2797937"/>
                    <a:pt x="6486852" y="2871978"/>
                    <a:pt x="6518130" y="3146044"/>
                  </a:cubicBezTo>
                  <a:cubicBezTo>
                    <a:pt x="6556067" y="3134360"/>
                    <a:pt x="6500632" y="3297936"/>
                    <a:pt x="6531601" y="3464179"/>
                  </a:cubicBezTo>
                  <a:cubicBezTo>
                    <a:pt x="6540892" y="3580003"/>
                    <a:pt x="6635967" y="3753231"/>
                    <a:pt x="6638754" y="3869563"/>
                  </a:cubicBezTo>
                  <a:cubicBezTo>
                    <a:pt x="6618780" y="4118229"/>
                    <a:pt x="6644638" y="4418330"/>
                    <a:pt x="6616301" y="4713351"/>
                  </a:cubicBezTo>
                  <a:cubicBezTo>
                    <a:pt x="6665388" y="4858131"/>
                    <a:pt x="6763714" y="5101717"/>
                    <a:pt x="6830298" y="5491480"/>
                  </a:cubicBezTo>
                  <a:cubicBezTo>
                    <a:pt x="6830608" y="5699887"/>
                    <a:pt x="6749934" y="5837428"/>
                    <a:pt x="6865293" y="6181598"/>
                  </a:cubicBezTo>
                  <a:cubicBezTo>
                    <a:pt x="6694189" y="6407658"/>
                    <a:pt x="7690269" y="6366510"/>
                    <a:pt x="2473418" y="6351651"/>
                  </a:cubicBezTo>
                  <a:close/>
                </a:path>
              </a:pathLst>
            </a:custGeom>
            <a:blipFill>
              <a:blip r:embed="rId9"/>
              <a:stretch>
                <a:fillRect l="-69600" t="-10963" r="-10" b="-10962"/>
              </a:stretch>
            </a:blipFill>
          </p:spPr>
        </p:sp>
      </p:grpSp>
      <p:sp>
        <p:nvSpPr>
          <p:cNvPr name="TextBox 13" id="13"/>
          <p:cNvSpPr txBox="true"/>
          <p:nvPr/>
        </p:nvSpPr>
        <p:spPr>
          <a:xfrm rot="0">
            <a:off x="2338167" y="4724175"/>
            <a:ext cx="4934099" cy="946150"/>
          </a:xfrm>
          <a:prstGeom prst="rect">
            <a:avLst/>
          </a:prstGeom>
        </p:spPr>
        <p:txBody>
          <a:bodyPr anchor="t" rtlCol="false" tIns="0" lIns="0" bIns="0" rIns="0">
            <a:spAutoFit/>
          </a:bodyPr>
          <a:lstStyle/>
          <a:p>
            <a:pPr algn="ctr">
              <a:lnSpc>
                <a:spcPts val="7699"/>
              </a:lnSpc>
              <a:spcBef>
                <a:spcPct val="0"/>
              </a:spcBef>
            </a:pPr>
            <a:r>
              <a:rPr lang="en-US" sz="5499">
                <a:solidFill>
                  <a:srgbClr val="623416"/>
                </a:solidFill>
                <a:latin typeface="RUMBLE BRAVE"/>
                <a:ea typeface="RUMBLE BRAVE"/>
                <a:cs typeface="RUMBLE BRAVE"/>
                <a:sym typeface="RUMBLE BRAVE"/>
              </a:rPr>
              <a:t>Deep Dives int</a:t>
            </a:r>
            <a:r>
              <a:rPr lang="en-US" sz="5499">
                <a:solidFill>
                  <a:srgbClr val="623416"/>
                </a:solidFill>
                <a:latin typeface="RUMBLE BRAVE"/>
                <a:ea typeface="RUMBLE BRAVE"/>
                <a:cs typeface="RUMBLE BRAVE"/>
                <a:sym typeface="RUMBLE BRAVE"/>
              </a:rPr>
              <a:t>o Art:</a:t>
            </a:r>
          </a:p>
        </p:txBody>
      </p:sp>
      <p:sp>
        <p:nvSpPr>
          <p:cNvPr name="TextBox 14" id="14"/>
          <p:cNvSpPr txBox="true"/>
          <p:nvPr/>
        </p:nvSpPr>
        <p:spPr>
          <a:xfrm rot="0">
            <a:off x="2338167" y="5669952"/>
            <a:ext cx="10037211" cy="2098675"/>
          </a:xfrm>
          <a:prstGeom prst="rect">
            <a:avLst/>
          </a:prstGeom>
        </p:spPr>
        <p:txBody>
          <a:bodyPr anchor="t" rtlCol="false" tIns="0" lIns="0" bIns="0" rIns="0">
            <a:spAutoFit/>
          </a:bodyPr>
          <a:lstStyle/>
          <a:p>
            <a:pPr algn="l">
              <a:lnSpc>
                <a:spcPts val="5599"/>
              </a:lnSpc>
              <a:spcBef>
                <a:spcPct val="0"/>
              </a:spcBef>
            </a:pPr>
            <a:r>
              <a:rPr lang="en-US" sz="3999">
                <a:solidFill>
                  <a:srgbClr val="623416"/>
                </a:solidFill>
                <a:latin typeface="Harnet Serif"/>
                <a:ea typeface="Harnet Serif"/>
                <a:cs typeface="Harnet Serif"/>
                <a:sym typeface="Harnet Serif"/>
              </a:rPr>
              <a:t>Direct links to the arts </a:t>
            </a:r>
            <a:r>
              <a:rPr lang="en-US" sz="3999">
                <a:solidFill>
                  <a:srgbClr val="623416"/>
                </a:solidFill>
                <a:latin typeface="Harnet Serif"/>
                <a:ea typeface="Harnet Serif"/>
                <a:cs typeface="Harnet Serif"/>
                <a:sym typeface="Harnet Serif"/>
              </a:rPr>
              <a:t>on </a:t>
            </a:r>
            <a:r>
              <a:rPr lang="en-US" b="true" sz="3999">
                <a:solidFill>
                  <a:srgbClr val="623416"/>
                </a:solidFill>
                <a:latin typeface="Harnet Serif Bold"/>
                <a:ea typeface="Harnet Serif Bold"/>
                <a:cs typeface="Harnet Serif Bold"/>
                <a:sym typeface="Harnet Serif Bold"/>
              </a:rPr>
              <a:t>WIKIPEDIA</a:t>
            </a:r>
            <a:r>
              <a:rPr lang="en-US" sz="3999">
                <a:solidFill>
                  <a:srgbClr val="623416"/>
                </a:solidFill>
                <a:latin typeface="Harnet Serif"/>
                <a:ea typeface="Harnet Serif"/>
                <a:cs typeface="Harnet Serif"/>
                <a:sym typeface="Harnet Serif"/>
              </a:rPr>
              <a:t> for detailed information (creation, reasons, artists).</a:t>
            </a:r>
          </a:p>
        </p:txBody>
      </p:sp>
      <p:sp>
        <p:nvSpPr>
          <p:cNvPr name="Freeform 15" id="15"/>
          <p:cNvSpPr/>
          <p:nvPr/>
        </p:nvSpPr>
        <p:spPr>
          <a:xfrm flipH="false" flipV="true" rot="0">
            <a:off x="-201555" y="7401513"/>
            <a:ext cx="5322912" cy="3679463"/>
          </a:xfrm>
          <a:custGeom>
            <a:avLst/>
            <a:gdLst/>
            <a:ahLst/>
            <a:cxnLst/>
            <a:rect r="r" b="b" t="t" l="l"/>
            <a:pathLst>
              <a:path h="3679463" w="5322912">
                <a:moveTo>
                  <a:pt x="0" y="3679463"/>
                </a:moveTo>
                <a:lnTo>
                  <a:pt x="5322912" y="3679463"/>
                </a:lnTo>
                <a:lnTo>
                  <a:pt x="5322912" y="0"/>
                </a:lnTo>
                <a:lnTo>
                  <a:pt x="0" y="0"/>
                </a:lnTo>
                <a:lnTo>
                  <a:pt x="0" y="3679463"/>
                </a:lnTo>
                <a:close/>
              </a:path>
            </a:pathLst>
          </a:custGeom>
          <a:blipFill>
            <a:blip r:embed="rId10"/>
            <a:stretch>
              <a:fillRect l="0" t="0" r="0" b="0"/>
            </a:stretch>
          </a:blipFill>
        </p:spPr>
      </p:sp>
      <p:sp>
        <p:nvSpPr>
          <p:cNvPr name="Freeform 16" id="16"/>
          <p:cNvSpPr/>
          <p:nvPr/>
        </p:nvSpPr>
        <p:spPr>
          <a:xfrm flipH="false" flipV="false" rot="3902558">
            <a:off x="-692163" y="6837763"/>
            <a:ext cx="2475102" cy="3071481"/>
          </a:xfrm>
          <a:custGeom>
            <a:avLst/>
            <a:gdLst/>
            <a:ahLst/>
            <a:cxnLst/>
            <a:rect r="r" b="b" t="t" l="l"/>
            <a:pathLst>
              <a:path h="3071481" w="2475102">
                <a:moveTo>
                  <a:pt x="0" y="0"/>
                </a:moveTo>
                <a:lnTo>
                  <a:pt x="2475102" y="0"/>
                </a:lnTo>
                <a:lnTo>
                  <a:pt x="2475102" y="3071481"/>
                </a:lnTo>
                <a:lnTo>
                  <a:pt x="0" y="3071481"/>
                </a:lnTo>
                <a:lnTo>
                  <a:pt x="0" y="0"/>
                </a:lnTo>
                <a:close/>
              </a:path>
            </a:pathLst>
          </a:custGeom>
          <a:blipFill>
            <a:blip r:embed="rId11"/>
            <a:stretch>
              <a:fillRect l="0" t="0" r="0" b="0"/>
            </a:stretch>
          </a:blipFill>
        </p:spPr>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Freeform 7" id="7"/>
          <p:cNvSpPr/>
          <p:nvPr/>
        </p:nvSpPr>
        <p:spPr>
          <a:xfrm flipH="false" flipV="false" rot="0">
            <a:off x="699643" y="5539465"/>
            <a:ext cx="1013270" cy="1501140"/>
          </a:xfrm>
          <a:custGeom>
            <a:avLst/>
            <a:gdLst/>
            <a:ahLst/>
            <a:cxnLst/>
            <a:rect r="r" b="b" t="t" l="l"/>
            <a:pathLst>
              <a:path h="1501140" w="1013270">
                <a:moveTo>
                  <a:pt x="0" y="0"/>
                </a:moveTo>
                <a:lnTo>
                  <a:pt x="1013269" y="0"/>
                </a:lnTo>
                <a:lnTo>
                  <a:pt x="1013269" y="1501141"/>
                </a:lnTo>
                <a:lnTo>
                  <a:pt x="0" y="15011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3755582" y="243609"/>
            <a:ext cx="10776836" cy="2688242"/>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Art Through Ages</a:t>
            </a:r>
          </a:p>
        </p:txBody>
      </p:sp>
      <p:sp>
        <p:nvSpPr>
          <p:cNvPr name="TextBox 9" id="9"/>
          <p:cNvSpPr txBox="true"/>
          <p:nvPr/>
        </p:nvSpPr>
        <p:spPr>
          <a:xfrm rot="0">
            <a:off x="3839974" y="2694739"/>
            <a:ext cx="10608053" cy="1298575"/>
          </a:xfrm>
          <a:prstGeom prst="rect">
            <a:avLst/>
          </a:prstGeom>
        </p:spPr>
        <p:txBody>
          <a:bodyPr anchor="t" rtlCol="false" tIns="0" lIns="0" bIns="0" rIns="0">
            <a:spAutoFit/>
          </a:bodyPr>
          <a:lstStyle/>
          <a:p>
            <a:pPr algn="ctr">
              <a:lnSpc>
                <a:spcPts val="3499"/>
              </a:lnSpc>
              <a:spcBef>
                <a:spcPct val="0"/>
              </a:spcBef>
            </a:pPr>
            <a:r>
              <a:rPr lang="en-US" sz="2499">
                <a:solidFill>
                  <a:srgbClr val="623416"/>
                </a:solidFill>
                <a:latin typeface="Adam Script"/>
                <a:ea typeface="Adam Script"/>
                <a:cs typeface="Adam Script"/>
                <a:sym typeface="Adam Script"/>
              </a:rPr>
              <a:t>A</a:t>
            </a:r>
            <a:r>
              <a:rPr lang="en-US" sz="2499">
                <a:solidFill>
                  <a:srgbClr val="623416"/>
                </a:solidFill>
                <a:latin typeface="Adam Script"/>
                <a:ea typeface="Adam Script"/>
                <a:cs typeface="Adam Script"/>
                <a:sym typeface="Adam Script"/>
              </a:rPr>
              <a:t>rt has always been part of human life — from drawing on cave walls to creating cool digital pictures today. It tells our stories, shows our feelings, and helps us share ideas across time and space!</a:t>
            </a:r>
          </a:p>
        </p:txBody>
      </p:sp>
      <p:sp>
        <p:nvSpPr>
          <p:cNvPr name="TextBox 10" id="10"/>
          <p:cNvSpPr txBox="true"/>
          <p:nvPr/>
        </p:nvSpPr>
        <p:spPr>
          <a:xfrm rot="0">
            <a:off x="1013725" y="5655212"/>
            <a:ext cx="385105" cy="1208848"/>
          </a:xfrm>
          <a:prstGeom prst="rect">
            <a:avLst/>
          </a:prstGeom>
        </p:spPr>
        <p:txBody>
          <a:bodyPr anchor="t" rtlCol="false" tIns="0" lIns="0" bIns="0" rIns="0">
            <a:spAutoFit/>
          </a:bodyPr>
          <a:lstStyle/>
          <a:p>
            <a:pPr algn="ctr">
              <a:lnSpc>
                <a:spcPts val="9863"/>
              </a:lnSpc>
            </a:pPr>
            <a:r>
              <a:rPr lang="en-US" sz="7045">
                <a:solidFill>
                  <a:srgbClr val="FFFFFF"/>
                </a:solidFill>
                <a:latin typeface="RUMBLE BRAVE"/>
                <a:ea typeface="RUMBLE BRAVE"/>
                <a:cs typeface="RUMBLE BRAVE"/>
                <a:sym typeface="RUMBLE BRAVE"/>
              </a:rPr>
              <a:t>2</a:t>
            </a:r>
          </a:p>
        </p:txBody>
      </p:sp>
      <p:sp>
        <p:nvSpPr>
          <p:cNvPr name="TextBox 11" id="11"/>
          <p:cNvSpPr txBox="true"/>
          <p:nvPr/>
        </p:nvSpPr>
        <p:spPr>
          <a:xfrm rot="0">
            <a:off x="2227551" y="4757506"/>
            <a:ext cx="6916449" cy="946150"/>
          </a:xfrm>
          <a:prstGeom prst="rect">
            <a:avLst/>
          </a:prstGeom>
        </p:spPr>
        <p:txBody>
          <a:bodyPr anchor="t" rtlCol="false" tIns="0" lIns="0" bIns="0" rIns="0">
            <a:spAutoFit/>
          </a:bodyPr>
          <a:lstStyle/>
          <a:p>
            <a:pPr algn="l">
              <a:lnSpc>
                <a:spcPts val="7699"/>
              </a:lnSpc>
              <a:spcBef>
                <a:spcPct val="0"/>
              </a:spcBef>
            </a:pPr>
            <a:r>
              <a:rPr lang="en-US" sz="5499">
                <a:solidFill>
                  <a:srgbClr val="623416"/>
                </a:solidFill>
                <a:latin typeface="RUMBLE BRAVE"/>
                <a:ea typeface="RUMBLE BRAVE"/>
                <a:cs typeface="RUMBLE BRAVE"/>
                <a:sym typeface="RUMBLE BRAVE"/>
              </a:rPr>
              <a:t>Experience AI</a:t>
            </a:r>
            <a:r>
              <a:rPr lang="en-US" sz="5499">
                <a:solidFill>
                  <a:srgbClr val="623416"/>
                </a:solidFill>
                <a:latin typeface="RUMBLE BRAVE"/>
                <a:ea typeface="RUMBLE BRAVE"/>
                <a:cs typeface="RUMBLE BRAVE"/>
                <a:sym typeface="RUMBLE BRAVE"/>
              </a:rPr>
              <a:t> Art Creation</a:t>
            </a:r>
          </a:p>
        </p:txBody>
      </p:sp>
      <p:sp>
        <p:nvSpPr>
          <p:cNvPr name="TextBox 12" id="12"/>
          <p:cNvSpPr txBox="true"/>
          <p:nvPr/>
        </p:nvSpPr>
        <p:spPr>
          <a:xfrm rot="0">
            <a:off x="2227551" y="5609590"/>
            <a:ext cx="9068463" cy="2108200"/>
          </a:xfrm>
          <a:prstGeom prst="rect">
            <a:avLst/>
          </a:prstGeom>
        </p:spPr>
        <p:txBody>
          <a:bodyPr anchor="t" rtlCol="false" tIns="0" lIns="0" bIns="0" rIns="0">
            <a:spAutoFit/>
          </a:bodyPr>
          <a:lstStyle/>
          <a:p>
            <a:pPr algn="l">
              <a:lnSpc>
                <a:spcPts val="5599"/>
              </a:lnSpc>
              <a:spcBef>
                <a:spcPct val="0"/>
              </a:spcBef>
            </a:pPr>
            <a:r>
              <a:rPr lang="en-US" sz="3999">
                <a:solidFill>
                  <a:srgbClr val="623416"/>
                </a:solidFill>
                <a:latin typeface="Harnet Serif"/>
                <a:ea typeface="Harnet Serif"/>
                <a:cs typeface="Harnet Serif"/>
                <a:sym typeface="Harnet Serif"/>
              </a:rPr>
              <a:t>Integration with </a:t>
            </a:r>
            <a:r>
              <a:rPr lang="en-US" b="true" sz="3999">
                <a:solidFill>
                  <a:srgbClr val="623416"/>
                </a:solidFill>
                <a:latin typeface="Harnet Serif Bold"/>
                <a:ea typeface="Harnet Serif Bold"/>
                <a:cs typeface="Harnet Serif Bold"/>
                <a:sym typeface="Harnet Serif Bold"/>
              </a:rPr>
              <a:t>CRAIYON</a:t>
            </a:r>
            <a:r>
              <a:rPr lang="en-US" b="true" sz="3999">
                <a:solidFill>
                  <a:srgbClr val="623416"/>
                </a:solidFill>
                <a:latin typeface="Harnet Serif Bold"/>
                <a:ea typeface="Harnet Serif Bold"/>
                <a:cs typeface="Harnet Serif Bold"/>
                <a:sym typeface="Harnet Serif Bold"/>
              </a:rPr>
              <a:t> AI ART GENERATOR</a:t>
            </a:r>
            <a:r>
              <a:rPr lang="en-US" sz="3999">
                <a:solidFill>
                  <a:srgbClr val="623416"/>
                </a:solidFill>
                <a:latin typeface="Harnet Serif"/>
                <a:ea typeface="Harnet Serif"/>
                <a:cs typeface="Harnet Serif"/>
                <a:sym typeface="Harnet Serif"/>
              </a:rPr>
              <a:t> to experiment with AI art based on user ideas.</a:t>
            </a:r>
          </a:p>
        </p:txBody>
      </p:sp>
      <p:grpSp>
        <p:nvGrpSpPr>
          <p:cNvPr name="Group 13" id="13"/>
          <p:cNvGrpSpPr/>
          <p:nvPr/>
        </p:nvGrpSpPr>
        <p:grpSpPr>
          <a:xfrm rot="0">
            <a:off x="11543664" y="4556266"/>
            <a:ext cx="6465597" cy="4291047"/>
            <a:chOff x="0" y="0"/>
            <a:chExt cx="6351016" cy="4215003"/>
          </a:xfrm>
        </p:grpSpPr>
        <p:sp>
          <p:nvSpPr>
            <p:cNvPr name="Freeform 14" id="14"/>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9"/>
              <a:stretch>
                <a:fillRect l="0" t="-193" r="0" b="-193"/>
              </a:stretch>
            </a:blipFill>
          </p:spPr>
        </p:sp>
      </p:grpSp>
      <p:sp>
        <p:nvSpPr>
          <p:cNvPr name="Freeform 15" id="15"/>
          <p:cNvSpPr/>
          <p:nvPr/>
        </p:nvSpPr>
        <p:spPr>
          <a:xfrm flipH="false" flipV="true" rot="0">
            <a:off x="-201555" y="7401513"/>
            <a:ext cx="5322912" cy="3679463"/>
          </a:xfrm>
          <a:custGeom>
            <a:avLst/>
            <a:gdLst/>
            <a:ahLst/>
            <a:cxnLst/>
            <a:rect r="r" b="b" t="t" l="l"/>
            <a:pathLst>
              <a:path h="3679463" w="5322912">
                <a:moveTo>
                  <a:pt x="0" y="3679463"/>
                </a:moveTo>
                <a:lnTo>
                  <a:pt x="5322912" y="3679463"/>
                </a:lnTo>
                <a:lnTo>
                  <a:pt x="5322912" y="0"/>
                </a:lnTo>
                <a:lnTo>
                  <a:pt x="0" y="0"/>
                </a:lnTo>
                <a:lnTo>
                  <a:pt x="0" y="3679463"/>
                </a:lnTo>
                <a:close/>
              </a:path>
            </a:pathLst>
          </a:custGeom>
          <a:blipFill>
            <a:blip r:embed="rId10"/>
            <a:stretch>
              <a:fillRect l="0" t="0" r="0" b="0"/>
            </a:stretch>
          </a:blipFill>
        </p:spPr>
      </p:sp>
      <p:sp>
        <p:nvSpPr>
          <p:cNvPr name="Freeform 16" id="16"/>
          <p:cNvSpPr/>
          <p:nvPr/>
        </p:nvSpPr>
        <p:spPr>
          <a:xfrm flipH="false" flipV="false" rot="3902558">
            <a:off x="-692163" y="6837763"/>
            <a:ext cx="2475102" cy="3071481"/>
          </a:xfrm>
          <a:custGeom>
            <a:avLst/>
            <a:gdLst/>
            <a:ahLst/>
            <a:cxnLst/>
            <a:rect r="r" b="b" t="t" l="l"/>
            <a:pathLst>
              <a:path h="3071481" w="2475102">
                <a:moveTo>
                  <a:pt x="0" y="0"/>
                </a:moveTo>
                <a:lnTo>
                  <a:pt x="2475102" y="0"/>
                </a:lnTo>
                <a:lnTo>
                  <a:pt x="2475102" y="3071481"/>
                </a:lnTo>
                <a:lnTo>
                  <a:pt x="0" y="3071481"/>
                </a:lnTo>
                <a:lnTo>
                  <a:pt x="0" y="0"/>
                </a:lnTo>
                <a:close/>
              </a:path>
            </a:pathLst>
          </a:custGeom>
          <a:blipFill>
            <a:blip r:embed="rId11"/>
            <a:stretch>
              <a:fillRect l="0" t="0" r="0" b="0"/>
            </a:stretch>
          </a:blipFill>
        </p:spPr>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sp>
        <p:nvSpPr>
          <p:cNvPr name="Freeform 7" id="7"/>
          <p:cNvSpPr/>
          <p:nvPr/>
        </p:nvSpPr>
        <p:spPr>
          <a:xfrm flipH="false" flipV="false" rot="0">
            <a:off x="699643" y="5539465"/>
            <a:ext cx="1013270" cy="1501140"/>
          </a:xfrm>
          <a:custGeom>
            <a:avLst/>
            <a:gdLst/>
            <a:ahLst/>
            <a:cxnLst/>
            <a:rect r="r" b="b" t="t" l="l"/>
            <a:pathLst>
              <a:path h="1501140" w="1013270">
                <a:moveTo>
                  <a:pt x="0" y="0"/>
                </a:moveTo>
                <a:lnTo>
                  <a:pt x="1013269" y="0"/>
                </a:lnTo>
                <a:lnTo>
                  <a:pt x="1013269" y="1501141"/>
                </a:lnTo>
                <a:lnTo>
                  <a:pt x="0" y="15011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3755582" y="243609"/>
            <a:ext cx="10776836" cy="2688242"/>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Art Through Ages</a:t>
            </a:r>
          </a:p>
        </p:txBody>
      </p:sp>
      <p:sp>
        <p:nvSpPr>
          <p:cNvPr name="TextBox 9" id="9"/>
          <p:cNvSpPr txBox="true"/>
          <p:nvPr/>
        </p:nvSpPr>
        <p:spPr>
          <a:xfrm rot="0">
            <a:off x="3839974" y="2694739"/>
            <a:ext cx="10608053" cy="1298575"/>
          </a:xfrm>
          <a:prstGeom prst="rect">
            <a:avLst/>
          </a:prstGeom>
        </p:spPr>
        <p:txBody>
          <a:bodyPr anchor="t" rtlCol="false" tIns="0" lIns="0" bIns="0" rIns="0">
            <a:spAutoFit/>
          </a:bodyPr>
          <a:lstStyle/>
          <a:p>
            <a:pPr algn="ctr">
              <a:lnSpc>
                <a:spcPts val="3499"/>
              </a:lnSpc>
              <a:spcBef>
                <a:spcPct val="0"/>
              </a:spcBef>
            </a:pPr>
            <a:r>
              <a:rPr lang="en-US" sz="2499">
                <a:solidFill>
                  <a:srgbClr val="623416"/>
                </a:solidFill>
                <a:latin typeface="Adam Script"/>
                <a:ea typeface="Adam Script"/>
                <a:cs typeface="Adam Script"/>
                <a:sym typeface="Adam Script"/>
              </a:rPr>
              <a:t>A</a:t>
            </a:r>
            <a:r>
              <a:rPr lang="en-US" sz="2499">
                <a:solidFill>
                  <a:srgbClr val="623416"/>
                </a:solidFill>
                <a:latin typeface="Adam Script"/>
                <a:ea typeface="Adam Script"/>
                <a:cs typeface="Adam Script"/>
                <a:sym typeface="Adam Script"/>
              </a:rPr>
              <a:t>rt has always been part of human life — from drawing on cave walls to creating cool digital pictures today. It tells our stories, shows our feelings, and helps us share ideas across time and space!</a:t>
            </a:r>
          </a:p>
        </p:txBody>
      </p:sp>
      <p:sp>
        <p:nvSpPr>
          <p:cNvPr name="TextBox 10" id="10"/>
          <p:cNvSpPr txBox="true"/>
          <p:nvPr/>
        </p:nvSpPr>
        <p:spPr>
          <a:xfrm rot="0">
            <a:off x="1013725" y="5655212"/>
            <a:ext cx="385105" cy="1208848"/>
          </a:xfrm>
          <a:prstGeom prst="rect">
            <a:avLst/>
          </a:prstGeom>
        </p:spPr>
        <p:txBody>
          <a:bodyPr anchor="t" rtlCol="false" tIns="0" lIns="0" bIns="0" rIns="0">
            <a:spAutoFit/>
          </a:bodyPr>
          <a:lstStyle/>
          <a:p>
            <a:pPr algn="ctr">
              <a:lnSpc>
                <a:spcPts val="9863"/>
              </a:lnSpc>
            </a:pPr>
            <a:r>
              <a:rPr lang="en-US" sz="7045">
                <a:solidFill>
                  <a:srgbClr val="FFFFFF"/>
                </a:solidFill>
                <a:latin typeface="RUMBLE BRAVE"/>
                <a:ea typeface="RUMBLE BRAVE"/>
                <a:cs typeface="RUMBLE BRAVE"/>
                <a:sym typeface="RUMBLE BRAVE"/>
              </a:rPr>
              <a:t>3</a:t>
            </a:r>
          </a:p>
        </p:txBody>
      </p:sp>
      <p:sp>
        <p:nvSpPr>
          <p:cNvPr name="TextBox 11" id="11"/>
          <p:cNvSpPr txBox="true"/>
          <p:nvPr/>
        </p:nvSpPr>
        <p:spPr>
          <a:xfrm rot="0">
            <a:off x="2338167" y="4714276"/>
            <a:ext cx="4704308" cy="946150"/>
          </a:xfrm>
          <a:prstGeom prst="rect">
            <a:avLst/>
          </a:prstGeom>
        </p:spPr>
        <p:txBody>
          <a:bodyPr anchor="t" rtlCol="false" tIns="0" lIns="0" bIns="0" rIns="0">
            <a:spAutoFit/>
          </a:bodyPr>
          <a:lstStyle/>
          <a:p>
            <a:pPr algn="l">
              <a:lnSpc>
                <a:spcPts val="7699"/>
              </a:lnSpc>
              <a:spcBef>
                <a:spcPct val="0"/>
              </a:spcBef>
            </a:pPr>
            <a:r>
              <a:rPr lang="en-US" sz="5499">
                <a:solidFill>
                  <a:srgbClr val="623416"/>
                </a:solidFill>
                <a:latin typeface="RUMBLE BRAVE"/>
                <a:ea typeface="RUMBLE BRAVE"/>
                <a:cs typeface="RUMBLE BRAVE"/>
                <a:sym typeface="RUMBLE BRAVE"/>
              </a:rPr>
              <a:t>Fun Facts &amp; Quizzes</a:t>
            </a:r>
          </a:p>
        </p:txBody>
      </p:sp>
      <p:sp>
        <p:nvSpPr>
          <p:cNvPr name="TextBox 12" id="12"/>
          <p:cNvSpPr txBox="true"/>
          <p:nvPr/>
        </p:nvSpPr>
        <p:spPr>
          <a:xfrm rot="0">
            <a:off x="2338167" y="5669952"/>
            <a:ext cx="10037211" cy="2089150"/>
          </a:xfrm>
          <a:prstGeom prst="rect">
            <a:avLst/>
          </a:prstGeom>
        </p:spPr>
        <p:txBody>
          <a:bodyPr anchor="t" rtlCol="false" tIns="0" lIns="0" bIns="0" rIns="0">
            <a:spAutoFit/>
          </a:bodyPr>
          <a:lstStyle/>
          <a:p>
            <a:pPr algn="l">
              <a:lnSpc>
                <a:spcPts val="5599"/>
              </a:lnSpc>
              <a:spcBef>
                <a:spcPct val="0"/>
              </a:spcBef>
            </a:pPr>
            <a:r>
              <a:rPr lang="en-US" sz="3999">
                <a:solidFill>
                  <a:srgbClr val="623416"/>
                </a:solidFill>
                <a:latin typeface="Harnet Serif"/>
                <a:ea typeface="Harnet Serif"/>
                <a:cs typeface="Harnet Serif"/>
                <a:sym typeface="Harnet Serif"/>
              </a:rPr>
              <a:t>Surprising FACTS about art a</a:t>
            </a:r>
            <a:r>
              <a:rPr lang="en-US" sz="3999">
                <a:solidFill>
                  <a:srgbClr val="623416"/>
                </a:solidFill>
                <a:latin typeface="Harnet Serif"/>
                <a:ea typeface="Harnet Serif"/>
                <a:cs typeface="Harnet Serif"/>
                <a:sym typeface="Harnet Serif"/>
              </a:rPr>
              <a:t>nd quick QU</a:t>
            </a:r>
            <a:r>
              <a:rPr lang="en-US" sz="3999">
                <a:solidFill>
                  <a:srgbClr val="623416"/>
                </a:solidFill>
                <a:latin typeface="Harnet Serif"/>
                <a:ea typeface="Harnet Serif"/>
                <a:cs typeface="Harnet Serif"/>
                <a:sym typeface="Harnet Serif"/>
              </a:rPr>
              <a:t>I</a:t>
            </a:r>
            <a:r>
              <a:rPr lang="en-US" sz="3999">
                <a:solidFill>
                  <a:srgbClr val="623416"/>
                </a:solidFill>
                <a:latin typeface="Harnet Serif"/>
                <a:ea typeface="Harnet Serif"/>
                <a:cs typeface="Harnet Serif"/>
                <a:sym typeface="Harnet Serif"/>
              </a:rPr>
              <a:t>ZZ</a:t>
            </a:r>
            <a:r>
              <a:rPr lang="en-US" sz="3999">
                <a:solidFill>
                  <a:srgbClr val="623416"/>
                </a:solidFill>
                <a:latin typeface="Harnet Serif"/>
                <a:ea typeface="Harnet Serif"/>
                <a:cs typeface="Harnet Serif"/>
                <a:sym typeface="Harnet Serif"/>
              </a:rPr>
              <a:t>E</a:t>
            </a:r>
            <a:r>
              <a:rPr lang="en-US" sz="3999">
                <a:solidFill>
                  <a:srgbClr val="623416"/>
                </a:solidFill>
                <a:latin typeface="Harnet Serif"/>
                <a:ea typeface="Harnet Serif"/>
                <a:cs typeface="Harnet Serif"/>
                <a:sym typeface="Harnet Serif"/>
              </a:rPr>
              <a:t>S on different art types and famous artists.</a:t>
            </a:r>
          </a:p>
        </p:txBody>
      </p:sp>
      <p:grpSp>
        <p:nvGrpSpPr>
          <p:cNvPr name="Group 13" id="13"/>
          <p:cNvGrpSpPr/>
          <p:nvPr/>
        </p:nvGrpSpPr>
        <p:grpSpPr>
          <a:xfrm rot="0">
            <a:off x="12134519" y="4537308"/>
            <a:ext cx="5711848" cy="4430637"/>
            <a:chOff x="0" y="0"/>
            <a:chExt cx="6346952" cy="4923282"/>
          </a:xfrm>
        </p:grpSpPr>
        <p:sp>
          <p:nvSpPr>
            <p:cNvPr name="Freeform 14" id="14"/>
            <p:cNvSpPr/>
            <p:nvPr/>
          </p:nvSpPr>
          <p:spPr>
            <a:xfrm flipH="false" flipV="false" rot="0">
              <a:off x="-95250" y="0"/>
              <a:ext cx="6455029" cy="4962271"/>
            </a:xfrm>
            <a:custGeom>
              <a:avLst/>
              <a:gdLst/>
              <a:ahLst/>
              <a:cxnLst/>
              <a:rect r="r" b="b" t="t" l="l"/>
              <a:pathLst>
                <a:path h="4962271" w="6455029">
                  <a:moveTo>
                    <a:pt x="6422771" y="4524121"/>
                  </a:moveTo>
                  <a:cubicBezTo>
                    <a:pt x="6422771" y="4524121"/>
                    <a:pt x="6422898" y="4524121"/>
                    <a:pt x="6422898" y="4523994"/>
                  </a:cubicBezTo>
                  <a:cubicBezTo>
                    <a:pt x="6423660" y="4524629"/>
                    <a:pt x="6425184" y="4526026"/>
                    <a:pt x="6430391" y="4530217"/>
                  </a:cubicBezTo>
                  <a:cubicBezTo>
                    <a:pt x="6430391" y="4530217"/>
                    <a:pt x="6430264" y="4530090"/>
                    <a:pt x="6422771" y="4524121"/>
                  </a:cubicBezTo>
                  <a:close/>
                  <a:moveTo>
                    <a:pt x="6442202" y="4153408"/>
                  </a:moveTo>
                  <a:cubicBezTo>
                    <a:pt x="6412357" y="3041523"/>
                    <a:pt x="6434963" y="1872361"/>
                    <a:pt x="6434963" y="802513"/>
                  </a:cubicBezTo>
                  <a:cubicBezTo>
                    <a:pt x="6429756" y="557530"/>
                    <a:pt x="6423025" y="232664"/>
                    <a:pt x="6435471" y="0"/>
                  </a:cubicBezTo>
                  <a:cubicBezTo>
                    <a:pt x="6340856" y="43815"/>
                    <a:pt x="6292723" y="17653"/>
                    <a:pt x="6189345" y="30353"/>
                  </a:cubicBezTo>
                  <a:cubicBezTo>
                    <a:pt x="6158230" y="54610"/>
                    <a:pt x="6113653" y="95250"/>
                    <a:pt x="6032754" y="100838"/>
                  </a:cubicBezTo>
                  <a:cubicBezTo>
                    <a:pt x="6051296" y="140081"/>
                    <a:pt x="5826633" y="118237"/>
                    <a:pt x="5609463" y="140970"/>
                  </a:cubicBezTo>
                  <a:cubicBezTo>
                    <a:pt x="5598033" y="165735"/>
                    <a:pt x="5531739" y="104521"/>
                    <a:pt x="5356733" y="101854"/>
                  </a:cubicBezTo>
                  <a:cubicBezTo>
                    <a:pt x="5354828" y="118110"/>
                    <a:pt x="5116703" y="153416"/>
                    <a:pt x="4944872" y="100965"/>
                  </a:cubicBezTo>
                  <a:cubicBezTo>
                    <a:pt x="4882007" y="161544"/>
                    <a:pt x="4821047" y="124968"/>
                    <a:pt x="4739132" y="121412"/>
                  </a:cubicBezTo>
                  <a:cubicBezTo>
                    <a:pt x="4621657" y="144526"/>
                    <a:pt x="4459605" y="124206"/>
                    <a:pt x="4311396" y="172085"/>
                  </a:cubicBezTo>
                  <a:cubicBezTo>
                    <a:pt x="4219067" y="133223"/>
                    <a:pt x="4027424" y="199009"/>
                    <a:pt x="3931031" y="196723"/>
                  </a:cubicBezTo>
                  <a:cubicBezTo>
                    <a:pt x="3885819" y="136779"/>
                    <a:pt x="3722116" y="352171"/>
                    <a:pt x="3575812" y="303657"/>
                  </a:cubicBezTo>
                  <a:cubicBezTo>
                    <a:pt x="3504692" y="355600"/>
                    <a:pt x="3449828" y="374396"/>
                    <a:pt x="3392551" y="345821"/>
                  </a:cubicBezTo>
                  <a:cubicBezTo>
                    <a:pt x="3287395" y="370840"/>
                    <a:pt x="3172714" y="364617"/>
                    <a:pt x="3055874" y="344678"/>
                  </a:cubicBezTo>
                  <a:cubicBezTo>
                    <a:pt x="3009519" y="349885"/>
                    <a:pt x="2957830" y="382524"/>
                    <a:pt x="2883535" y="359664"/>
                  </a:cubicBezTo>
                  <a:cubicBezTo>
                    <a:pt x="2783459" y="392811"/>
                    <a:pt x="2630551" y="439166"/>
                    <a:pt x="2468118" y="438658"/>
                  </a:cubicBezTo>
                  <a:cubicBezTo>
                    <a:pt x="2441702" y="466598"/>
                    <a:pt x="2397633" y="458724"/>
                    <a:pt x="2349754" y="489331"/>
                  </a:cubicBezTo>
                  <a:cubicBezTo>
                    <a:pt x="2347341" y="468757"/>
                    <a:pt x="2297049" y="476631"/>
                    <a:pt x="2277745" y="481584"/>
                  </a:cubicBezTo>
                  <a:cubicBezTo>
                    <a:pt x="2273300" y="468757"/>
                    <a:pt x="2252853" y="451739"/>
                    <a:pt x="2239772" y="478409"/>
                  </a:cubicBezTo>
                  <a:cubicBezTo>
                    <a:pt x="2202434" y="438150"/>
                    <a:pt x="2004060" y="530860"/>
                    <a:pt x="1715516" y="567944"/>
                  </a:cubicBezTo>
                  <a:cubicBezTo>
                    <a:pt x="1618234" y="580644"/>
                    <a:pt x="1545209" y="585851"/>
                    <a:pt x="1430909" y="592963"/>
                  </a:cubicBezTo>
                  <a:cubicBezTo>
                    <a:pt x="1360170" y="538988"/>
                    <a:pt x="1274572" y="607695"/>
                    <a:pt x="1200531" y="622554"/>
                  </a:cubicBezTo>
                  <a:cubicBezTo>
                    <a:pt x="1082929" y="562356"/>
                    <a:pt x="928116" y="690372"/>
                    <a:pt x="767588" y="631571"/>
                  </a:cubicBezTo>
                  <a:cubicBezTo>
                    <a:pt x="607822" y="693547"/>
                    <a:pt x="508000" y="651637"/>
                    <a:pt x="282829" y="663829"/>
                  </a:cubicBezTo>
                  <a:cubicBezTo>
                    <a:pt x="0" y="731901"/>
                    <a:pt x="151511" y="216408"/>
                    <a:pt x="95250" y="3250438"/>
                  </a:cubicBezTo>
                  <a:cubicBezTo>
                    <a:pt x="123825" y="3261360"/>
                    <a:pt x="93091" y="3937127"/>
                    <a:pt x="111887" y="4761484"/>
                  </a:cubicBezTo>
                  <a:cubicBezTo>
                    <a:pt x="91059" y="4783201"/>
                    <a:pt x="116205" y="4848987"/>
                    <a:pt x="181229" y="4823587"/>
                  </a:cubicBezTo>
                  <a:cubicBezTo>
                    <a:pt x="204343" y="4851908"/>
                    <a:pt x="228600" y="4860798"/>
                    <a:pt x="292862" y="4875149"/>
                  </a:cubicBezTo>
                  <a:cubicBezTo>
                    <a:pt x="333756" y="4905756"/>
                    <a:pt x="448437" y="4832985"/>
                    <a:pt x="539496" y="4890008"/>
                  </a:cubicBezTo>
                  <a:cubicBezTo>
                    <a:pt x="569341" y="4860544"/>
                    <a:pt x="583057" y="4910709"/>
                    <a:pt x="613410" y="4893437"/>
                  </a:cubicBezTo>
                  <a:cubicBezTo>
                    <a:pt x="621157" y="4894707"/>
                    <a:pt x="668782" y="4840986"/>
                    <a:pt x="680720" y="4883150"/>
                  </a:cubicBezTo>
                  <a:cubicBezTo>
                    <a:pt x="757809" y="4954397"/>
                    <a:pt x="900303" y="4903343"/>
                    <a:pt x="993902" y="4884039"/>
                  </a:cubicBezTo>
                  <a:cubicBezTo>
                    <a:pt x="1086866" y="4912868"/>
                    <a:pt x="1139190" y="4949063"/>
                    <a:pt x="1366520" y="4896485"/>
                  </a:cubicBezTo>
                  <a:cubicBezTo>
                    <a:pt x="1497711" y="4950841"/>
                    <a:pt x="1581785" y="4870958"/>
                    <a:pt x="1699006" y="4818380"/>
                  </a:cubicBezTo>
                  <a:cubicBezTo>
                    <a:pt x="1786763" y="4880737"/>
                    <a:pt x="1907413" y="4847844"/>
                    <a:pt x="2122424" y="4862703"/>
                  </a:cubicBezTo>
                  <a:cubicBezTo>
                    <a:pt x="2186940" y="4864862"/>
                    <a:pt x="2258568" y="4962271"/>
                    <a:pt x="2339086" y="4870196"/>
                  </a:cubicBezTo>
                  <a:cubicBezTo>
                    <a:pt x="2389251" y="4920488"/>
                    <a:pt x="2513965" y="4852924"/>
                    <a:pt x="2692527" y="4884420"/>
                  </a:cubicBezTo>
                  <a:cubicBezTo>
                    <a:pt x="2805176" y="4787138"/>
                    <a:pt x="2926461" y="4886071"/>
                    <a:pt x="3066669" y="4808601"/>
                  </a:cubicBezTo>
                  <a:cubicBezTo>
                    <a:pt x="3127502" y="4817491"/>
                    <a:pt x="3182239" y="4728210"/>
                    <a:pt x="3263646" y="4737989"/>
                  </a:cubicBezTo>
                  <a:cubicBezTo>
                    <a:pt x="3369691" y="4727829"/>
                    <a:pt x="3486023" y="4682363"/>
                    <a:pt x="3625723" y="4707001"/>
                  </a:cubicBezTo>
                  <a:cubicBezTo>
                    <a:pt x="3737483" y="4675759"/>
                    <a:pt x="3913886" y="4644009"/>
                    <a:pt x="4067302" y="4715764"/>
                  </a:cubicBezTo>
                  <a:cubicBezTo>
                    <a:pt x="4062476" y="4677156"/>
                    <a:pt x="4236212" y="4689221"/>
                    <a:pt x="4359021" y="4663059"/>
                  </a:cubicBezTo>
                  <a:cubicBezTo>
                    <a:pt x="4349242" y="4631690"/>
                    <a:pt x="4432935" y="4671949"/>
                    <a:pt x="4467352" y="4645152"/>
                  </a:cubicBezTo>
                  <a:cubicBezTo>
                    <a:pt x="4495800" y="4607814"/>
                    <a:pt x="4536186" y="4628896"/>
                    <a:pt x="4576445" y="4616958"/>
                  </a:cubicBezTo>
                  <a:cubicBezTo>
                    <a:pt x="4576064" y="4587494"/>
                    <a:pt x="4595749" y="4636008"/>
                    <a:pt x="4637913" y="4604258"/>
                  </a:cubicBezTo>
                  <a:cubicBezTo>
                    <a:pt x="4635500" y="4609719"/>
                    <a:pt x="4681601" y="4549775"/>
                    <a:pt x="4704715" y="4569587"/>
                  </a:cubicBezTo>
                  <a:cubicBezTo>
                    <a:pt x="4797171" y="4591812"/>
                    <a:pt x="4871720" y="4589653"/>
                    <a:pt x="4997704" y="4537710"/>
                  </a:cubicBezTo>
                  <a:cubicBezTo>
                    <a:pt x="5089271" y="4593590"/>
                    <a:pt x="5247005" y="4525137"/>
                    <a:pt x="5341493" y="4503420"/>
                  </a:cubicBezTo>
                  <a:cubicBezTo>
                    <a:pt x="5345811" y="4448810"/>
                    <a:pt x="5680202" y="4462272"/>
                    <a:pt x="5942965" y="4550664"/>
                  </a:cubicBezTo>
                  <a:cubicBezTo>
                    <a:pt x="6038596" y="4558411"/>
                    <a:pt x="6095365" y="4518152"/>
                    <a:pt x="6190869" y="4555998"/>
                  </a:cubicBezTo>
                  <a:cubicBezTo>
                    <a:pt x="6242050" y="4518914"/>
                    <a:pt x="6315837" y="4528947"/>
                    <a:pt x="6411214" y="4523994"/>
                  </a:cubicBezTo>
                  <a:cubicBezTo>
                    <a:pt x="6415786" y="4525899"/>
                    <a:pt x="6419469" y="4525899"/>
                    <a:pt x="6422644" y="4524121"/>
                  </a:cubicBezTo>
                  <a:cubicBezTo>
                    <a:pt x="6422136" y="4523740"/>
                    <a:pt x="6421755" y="4523486"/>
                    <a:pt x="6421247" y="4522978"/>
                  </a:cubicBezTo>
                  <a:cubicBezTo>
                    <a:pt x="6422136" y="4523486"/>
                    <a:pt x="6422263" y="4523486"/>
                    <a:pt x="6422771" y="4523994"/>
                  </a:cubicBezTo>
                  <a:cubicBezTo>
                    <a:pt x="6455029" y="4505198"/>
                    <a:pt x="6417691" y="4300474"/>
                    <a:pt x="6442202" y="4153408"/>
                  </a:cubicBezTo>
                  <a:close/>
                </a:path>
              </a:pathLst>
            </a:custGeom>
            <a:blipFill>
              <a:blip r:embed="rId9"/>
              <a:stretch>
                <a:fillRect l="-9668" t="0" r="-9668" b="0"/>
              </a:stretch>
            </a:blipFill>
          </p:spPr>
        </p:sp>
      </p:grpSp>
      <p:sp>
        <p:nvSpPr>
          <p:cNvPr name="Freeform 15" id="15"/>
          <p:cNvSpPr/>
          <p:nvPr/>
        </p:nvSpPr>
        <p:spPr>
          <a:xfrm flipH="false" flipV="true" rot="0">
            <a:off x="-201555" y="7401513"/>
            <a:ext cx="5322912" cy="3679463"/>
          </a:xfrm>
          <a:custGeom>
            <a:avLst/>
            <a:gdLst/>
            <a:ahLst/>
            <a:cxnLst/>
            <a:rect r="r" b="b" t="t" l="l"/>
            <a:pathLst>
              <a:path h="3679463" w="5322912">
                <a:moveTo>
                  <a:pt x="0" y="3679463"/>
                </a:moveTo>
                <a:lnTo>
                  <a:pt x="5322912" y="3679463"/>
                </a:lnTo>
                <a:lnTo>
                  <a:pt x="5322912" y="0"/>
                </a:lnTo>
                <a:lnTo>
                  <a:pt x="0" y="0"/>
                </a:lnTo>
                <a:lnTo>
                  <a:pt x="0" y="3679463"/>
                </a:lnTo>
                <a:close/>
              </a:path>
            </a:pathLst>
          </a:custGeom>
          <a:blipFill>
            <a:blip r:embed="rId10"/>
            <a:stretch>
              <a:fillRect l="0" t="0" r="0" b="0"/>
            </a:stretch>
          </a:blipFill>
        </p:spPr>
      </p:sp>
      <p:sp>
        <p:nvSpPr>
          <p:cNvPr name="Freeform 16" id="16"/>
          <p:cNvSpPr/>
          <p:nvPr/>
        </p:nvSpPr>
        <p:spPr>
          <a:xfrm flipH="false" flipV="false" rot="3902558">
            <a:off x="-692163" y="6837763"/>
            <a:ext cx="2475102" cy="3071481"/>
          </a:xfrm>
          <a:custGeom>
            <a:avLst/>
            <a:gdLst/>
            <a:ahLst/>
            <a:cxnLst/>
            <a:rect r="r" b="b" t="t" l="l"/>
            <a:pathLst>
              <a:path h="3071481" w="2475102">
                <a:moveTo>
                  <a:pt x="0" y="0"/>
                </a:moveTo>
                <a:lnTo>
                  <a:pt x="2475102" y="0"/>
                </a:lnTo>
                <a:lnTo>
                  <a:pt x="2475102" y="3071481"/>
                </a:lnTo>
                <a:lnTo>
                  <a:pt x="0" y="3071481"/>
                </a:lnTo>
                <a:lnTo>
                  <a:pt x="0" y="0"/>
                </a:lnTo>
                <a:close/>
              </a:path>
            </a:pathLst>
          </a:custGeom>
          <a:blipFill>
            <a:blip r:embed="rId11"/>
            <a:stretch>
              <a:fillRect l="0" t="0" r="0" b="0"/>
            </a:stretch>
          </a:blipFill>
        </p:spPr>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3"/>
            <a:stretch>
              <a:fillRect l="0" t="0" r="0" b="0"/>
            </a:stretch>
          </a:blipFill>
        </p:spPr>
      </p:sp>
      <p:sp>
        <p:nvSpPr>
          <p:cNvPr name="Freeform 4" id="4"/>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4"/>
            <a:stretch>
              <a:fillRect l="0" t="0" r="0" b="0"/>
            </a:stretch>
          </a:blipFill>
        </p:spPr>
      </p:sp>
      <p:sp>
        <p:nvSpPr>
          <p:cNvPr name="Freeform 5" id="5"/>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5"/>
            <a:stretch>
              <a:fillRect l="0" t="0" r="0" b="0"/>
            </a:stretch>
          </a:blipFill>
        </p:spPr>
      </p:sp>
      <p:sp>
        <p:nvSpPr>
          <p:cNvPr name="Freeform 6" id="6"/>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6"/>
            <a:stretch>
              <a:fillRect l="0" t="0" r="0" b="0"/>
            </a:stretch>
          </a:blipFill>
        </p:spPr>
      </p:sp>
      <p:grpSp>
        <p:nvGrpSpPr>
          <p:cNvPr name="Group 7" id="7"/>
          <p:cNvGrpSpPr/>
          <p:nvPr/>
        </p:nvGrpSpPr>
        <p:grpSpPr>
          <a:xfrm rot="0">
            <a:off x="12406187" y="3807376"/>
            <a:ext cx="3540638" cy="3950760"/>
            <a:chOff x="0" y="0"/>
            <a:chExt cx="5678297" cy="6336030"/>
          </a:xfrm>
        </p:grpSpPr>
        <p:sp>
          <p:nvSpPr>
            <p:cNvPr name="Freeform 8" id="8"/>
            <p:cNvSpPr/>
            <p:nvPr/>
          </p:nvSpPr>
          <p:spPr>
            <a:xfrm flipH="false" flipV="false" rot="0">
              <a:off x="-82931" y="-11684"/>
              <a:ext cx="5938393" cy="6358255"/>
            </a:xfrm>
            <a:custGeom>
              <a:avLst/>
              <a:gdLst/>
              <a:ahLst/>
              <a:cxnLst/>
              <a:rect r="r" b="b" t="t" l="l"/>
              <a:pathLst>
                <a:path h="6358255" w="5938393">
                  <a:moveTo>
                    <a:pt x="5522341" y="4721987"/>
                  </a:moveTo>
                  <a:cubicBezTo>
                    <a:pt x="5446141" y="4828286"/>
                    <a:pt x="5429885" y="4863465"/>
                    <a:pt x="5318506" y="4855845"/>
                  </a:cubicBezTo>
                  <a:cubicBezTo>
                    <a:pt x="5319522" y="4874641"/>
                    <a:pt x="5335524" y="4886071"/>
                    <a:pt x="5309108" y="4890389"/>
                  </a:cubicBezTo>
                  <a:cubicBezTo>
                    <a:pt x="5285105" y="4945634"/>
                    <a:pt x="5181981" y="4875149"/>
                    <a:pt x="5195951" y="5024501"/>
                  </a:cubicBezTo>
                  <a:cubicBezTo>
                    <a:pt x="5134229" y="5014214"/>
                    <a:pt x="5063363" y="5116576"/>
                    <a:pt x="4972304" y="5124831"/>
                  </a:cubicBezTo>
                  <a:cubicBezTo>
                    <a:pt x="4896739" y="5108321"/>
                    <a:pt x="5124196" y="5162550"/>
                    <a:pt x="4644009" y="5248656"/>
                  </a:cubicBezTo>
                  <a:cubicBezTo>
                    <a:pt x="4648708" y="5282565"/>
                    <a:pt x="4515485" y="5174869"/>
                    <a:pt x="4552823" y="5222367"/>
                  </a:cubicBezTo>
                  <a:cubicBezTo>
                    <a:pt x="4467098" y="5196967"/>
                    <a:pt x="4500245" y="5326380"/>
                    <a:pt x="4398518" y="5230241"/>
                  </a:cubicBezTo>
                  <a:cubicBezTo>
                    <a:pt x="4304411" y="5295265"/>
                    <a:pt x="4203700" y="5284470"/>
                    <a:pt x="4002024" y="5332857"/>
                  </a:cubicBezTo>
                  <a:cubicBezTo>
                    <a:pt x="3968877" y="5394325"/>
                    <a:pt x="3977386" y="5344414"/>
                    <a:pt x="3810381" y="5431282"/>
                  </a:cubicBezTo>
                  <a:cubicBezTo>
                    <a:pt x="3826891" y="5356606"/>
                    <a:pt x="3701034" y="5461127"/>
                    <a:pt x="3696843" y="5463159"/>
                  </a:cubicBezTo>
                  <a:cubicBezTo>
                    <a:pt x="3576447" y="5495798"/>
                    <a:pt x="3623056" y="5626735"/>
                    <a:pt x="3490468" y="5630037"/>
                  </a:cubicBezTo>
                  <a:cubicBezTo>
                    <a:pt x="3466338" y="5574030"/>
                    <a:pt x="3469513" y="5664835"/>
                    <a:pt x="3412490" y="5616575"/>
                  </a:cubicBezTo>
                  <a:cubicBezTo>
                    <a:pt x="3410458" y="5619750"/>
                    <a:pt x="3394075" y="5664454"/>
                    <a:pt x="3313430" y="5673090"/>
                  </a:cubicBezTo>
                  <a:cubicBezTo>
                    <a:pt x="3299587" y="5683885"/>
                    <a:pt x="3253740" y="5804916"/>
                    <a:pt x="3180842" y="5760339"/>
                  </a:cubicBezTo>
                  <a:cubicBezTo>
                    <a:pt x="3149600" y="5828030"/>
                    <a:pt x="3189859" y="5824601"/>
                    <a:pt x="3106928" y="5789041"/>
                  </a:cubicBezTo>
                  <a:cubicBezTo>
                    <a:pt x="3071114" y="5771134"/>
                    <a:pt x="3036697" y="5855970"/>
                    <a:pt x="2982595" y="5846445"/>
                  </a:cubicBezTo>
                  <a:cubicBezTo>
                    <a:pt x="2965577" y="5839968"/>
                    <a:pt x="2889885" y="5805043"/>
                    <a:pt x="2823718" y="5834380"/>
                  </a:cubicBezTo>
                  <a:cubicBezTo>
                    <a:pt x="2827782" y="5855335"/>
                    <a:pt x="2752598" y="5819267"/>
                    <a:pt x="2724785" y="5893943"/>
                  </a:cubicBezTo>
                  <a:cubicBezTo>
                    <a:pt x="2668905" y="5851906"/>
                    <a:pt x="2762631" y="5855208"/>
                    <a:pt x="2618486" y="5876925"/>
                  </a:cubicBezTo>
                  <a:cubicBezTo>
                    <a:pt x="2623058" y="5847969"/>
                    <a:pt x="2555113" y="6012688"/>
                    <a:pt x="2439416" y="6001258"/>
                  </a:cubicBezTo>
                  <a:cubicBezTo>
                    <a:pt x="2384806" y="6023102"/>
                    <a:pt x="2264537" y="5937377"/>
                    <a:pt x="2210562" y="6047232"/>
                  </a:cubicBezTo>
                  <a:cubicBezTo>
                    <a:pt x="2215896" y="6017006"/>
                    <a:pt x="2133219" y="5935853"/>
                    <a:pt x="1963801" y="5988939"/>
                  </a:cubicBezTo>
                  <a:cubicBezTo>
                    <a:pt x="1862582" y="6067171"/>
                    <a:pt x="1789684" y="5874512"/>
                    <a:pt x="1517777" y="6056884"/>
                  </a:cubicBezTo>
                  <a:cubicBezTo>
                    <a:pt x="1440434" y="6109462"/>
                    <a:pt x="1359154" y="6112256"/>
                    <a:pt x="1249553" y="6180074"/>
                  </a:cubicBezTo>
                  <a:cubicBezTo>
                    <a:pt x="1186180" y="6235954"/>
                    <a:pt x="996315" y="6358255"/>
                    <a:pt x="911098" y="6290310"/>
                  </a:cubicBezTo>
                  <a:cubicBezTo>
                    <a:pt x="818134" y="6316599"/>
                    <a:pt x="807593" y="6252845"/>
                    <a:pt x="734187" y="6226175"/>
                  </a:cubicBezTo>
                  <a:cubicBezTo>
                    <a:pt x="647446" y="6290818"/>
                    <a:pt x="539623" y="6225159"/>
                    <a:pt x="416179" y="6347714"/>
                  </a:cubicBezTo>
                  <a:cubicBezTo>
                    <a:pt x="358775" y="6316853"/>
                    <a:pt x="230759" y="6339205"/>
                    <a:pt x="111252" y="6320536"/>
                  </a:cubicBezTo>
                  <a:cubicBezTo>
                    <a:pt x="63500" y="4554347"/>
                    <a:pt x="106172" y="2072005"/>
                    <a:pt x="99060" y="57912"/>
                  </a:cubicBezTo>
                  <a:cubicBezTo>
                    <a:pt x="0" y="0"/>
                    <a:pt x="387350" y="26924"/>
                    <a:pt x="485648" y="28448"/>
                  </a:cubicBezTo>
                  <a:cubicBezTo>
                    <a:pt x="832993" y="22479"/>
                    <a:pt x="1213739" y="20320"/>
                    <a:pt x="1592834" y="28321"/>
                  </a:cubicBezTo>
                  <a:cubicBezTo>
                    <a:pt x="2881122" y="6858"/>
                    <a:pt x="4462018" y="51181"/>
                    <a:pt x="5709793" y="11684"/>
                  </a:cubicBezTo>
                  <a:cubicBezTo>
                    <a:pt x="5819775" y="1368298"/>
                    <a:pt x="5671185" y="2970403"/>
                    <a:pt x="5761228" y="4349877"/>
                  </a:cubicBezTo>
                  <a:cubicBezTo>
                    <a:pt x="5636133" y="4620260"/>
                    <a:pt x="5938393" y="4553331"/>
                    <a:pt x="5522341" y="4721987"/>
                  </a:cubicBezTo>
                  <a:close/>
                </a:path>
              </a:pathLst>
            </a:custGeom>
            <a:blipFill>
              <a:blip r:embed="rId7"/>
              <a:stretch>
                <a:fillRect l="-33740" t="0" r="-33740" b="0"/>
              </a:stretch>
            </a:blipFill>
          </p:spPr>
        </p:sp>
      </p:grpSp>
      <p:grpSp>
        <p:nvGrpSpPr>
          <p:cNvPr name="Group 9" id="9"/>
          <p:cNvGrpSpPr/>
          <p:nvPr/>
        </p:nvGrpSpPr>
        <p:grpSpPr>
          <a:xfrm rot="0">
            <a:off x="2009838" y="3823496"/>
            <a:ext cx="3665033" cy="4140872"/>
            <a:chOff x="0" y="0"/>
            <a:chExt cx="5624576" cy="6354826"/>
          </a:xfrm>
        </p:grpSpPr>
        <p:sp>
          <p:nvSpPr>
            <p:cNvPr name="Freeform 10" id="10"/>
            <p:cNvSpPr/>
            <p:nvPr/>
          </p:nvSpPr>
          <p:spPr>
            <a:xfrm flipH="false" flipV="false" rot="0">
              <a:off x="-8128" y="-15494"/>
              <a:ext cx="6457061" cy="6428613"/>
            </a:xfrm>
            <a:custGeom>
              <a:avLst/>
              <a:gdLst/>
              <a:ahLst/>
              <a:cxnLst/>
              <a:rect r="r" b="b" t="t" l="l"/>
              <a:pathLst>
                <a:path h="6428613" w="6457061">
                  <a:moveTo>
                    <a:pt x="2030095" y="6351651"/>
                  </a:moveTo>
                  <a:cubicBezTo>
                    <a:pt x="1401318" y="6327775"/>
                    <a:pt x="615188" y="6428613"/>
                    <a:pt x="10922" y="6315202"/>
                  </a:cubicBezTo>
                  <a:cubicBezTo>
                    <a:pt x="29210" y="4220591"/>
                    <a:pt x="0" y="2131441"/>
                    <a:pt x="10414" y="33909"/>
                  </a:cubicBezTo>
                  <a:cubicBezTo>
                    <a:pt x="1531620" y="18923"/>
                    <a:pt x="3200908" y="0"/>
                    <a:pt x="4708779" y="36576"/>
                  </a:cubicBezTo>
                  <a:cubicBezTo>
                    <a:pt x="4705223" y="269748"/>
                    <a:pt x="4863084" y="555752"/>
                    <a:pt x="4998212" y="1024890"/>
                  </a:cubicBezTo>
                  <a:cubicBezTo>
                    <a:pt x="5065649" y="1450340"/>
                    <a:pt x="5018151" y="1983613"/>
                    <a:pt x="5156073" y="2395093"/>
                  </a:cubicBezTo>
                  <a:cubicBezTo>
                    <a:pt x="5119497" y="2433447"/>
                    <a:pt x="5235575" y="2533650"/>
                    <a:pt x="5241671" y="2606294"/>
                  </a:cubicBezTo>
                  <a:cubicBezTo>
                    <a:pt x="5221351" y="2797937"/>
                    <a:pt x="5321808" y="2871978"/>
                    <a:pt x="5347462" y="3146044"/>
                  </a:cubicBezTo>
                  <a:cubicBezTo>
                    <a:pt x="5378577" y="3134360"/>
                    <a:pt x="5333111" y="3297936"/>
                    <a:pt x="5358511" y="3464179"/>
                  </a:cubicBezTo>
                  <a:cubicBezTo>
                    <a:pt x="5366131" y="3580003"/>
                    <a:pt x="5444109" y="3753231"/>
                    <a:pt x="5446395" y="3869563"/>
                  </a:cubicBezTo>
                  <a:cubicBezTo>
                    <a:pt x="5430012" y="4118229"/>
                    <a:pt x="5451221" y="4418330"/>
                    <a:pt x="5427980" y="4713351"/>
                  </a:cubicBezTo>
                  <a:cubicBezTo>
                    <a:pt x="5468239" y="4858131"/>
                    <a:pt x="5548884" y="5101717"/>
                    <a:pt x="5603494" y="5491480"/>
                  </a:cubicBezTo>
                  <a:cubicBezTo>
                    <a:pt x="5603748" y="5699887"/>
                    <a:pt x="5537581" y="5837428"/>
                    <a:pt x="5632196" y="6181598"/>
                  </a:cubicBezTo>
                  <a:cubicBezTo>
                    <a:pt x="5491861" y="6407658"/>
                    <a:pt x="6457061" y="6366510"/>
                    <a:pt x="2030095" y="6351651"/>
                  </a:cubicBezTo>
                  <a:close/>
                </a:path>
              </a:pathLst>
            </a:custGeom>
            <a:blipFill>
              <a:blip r:embed="rId8"/>
              <a:stretch>
                <a:fillRect l="-69578" t="0" r="0" b="0"/>
              </a:stretch>
            </a:blipFill>
          </p:spPr>
        </p:sp>
      </p:grpSp>
      <p:grpSp>
        <p:nvGrpSpPr>
          <p:cNvPr name="Group 11" id="11"/>
          <p:cNvGrpSpPr/>
          <p:nvPr/>
        </p:nvGrpSpPr>
        <p:grpSpPr>
          <a:xfrm rot="0">
            <a:off x="6459975" y="4401734"/>
            <a:ext cx="5368050" cy="3562634"/>
            <a:chOff x="0" y="0"/>
            <a:chExt cx="6351016" cy="4215003"/>
          </a:xfrm>
        </p:grpSpPr>
        <p:sp>
          <p:nvSpPr>
            <p:cNvPr name="Freeform 12" id="12"/>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9"/>
              <a:stretch>
                <a:fillRect l="0" t="-193" r="0" b="-193"/>
              </a:stretch>
            </a:blipFill>
          </p:spPr>
        </p:sp>
      </p:grpSp>
      <p:sp>
        <p:nvSpPr>
          <p:cNvPr name="TextBox 13" id="13"/>
          <p:cNvSpPr txBox="true"/>
          <p:nvPr/>
        </p:nvSpPr>
        <p:spPr>
          <a:xfrm rot="0">
            <a:off x="4668338" y="868887"/>
            <a:ext cx="8951325" cy="2542235"/>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documentation</a:t>
            </a:r>
          </a:p>
        </p:txBody>
      </p:sp>
      <p:sp>
        <p:nvSpPr>
          <p:cNvPr name="Freeform 14" id="14"/>
          <p:cNvSpPr/>
          <p:nvPr/>
        </p:nvSpPr>
        <p:spPr>
          <a:xfrm flipH="false" flipV="true" rot="0">
            <a:off x="-209869" y="7844453"/>
            <a:ext cx="4379014" cy="3026993"/>
          </a:xfrm>
          <a:custGeom>
            <a:avLst/>
            <a:gdLst/>
            <a:ahLst/>
            <a:cxnLst/>
            <a:rect r="r" b="b" t="t" l="l"/>
            <a:pathLst>
              <a:path h="3026993" w="4379014">
                <a:moveTo>
                  <a:pt x="0" y="3026993"/>
                </a:moveTo>
                <a:lnTo>
                  <a:pt x="4379014" y="3026993"/>
                </a:lnTo>
                <a:lnTo>
                  <a:pt x="4379014" y="0"/>
                </a:lnTo>
                <a:lnTo>
                  <a:pt x="0" y="0"/>
                </a:lnTo>
                <a:lnTo>
                  <a:pt x="0" y="3026993"/>
                </a:lnTo>
                <a:close/>
              </a:path>
            </a:pathLst>
          </a:custGeom>
          <a:blipFill>
            <a:blip r:embed="rId10"/>
            <a:stretch>
              <a:fillRect l="0" t="0" r="0" b="0"/>
            </a:stretch>
          </a:blipFill>
        </p:spPr>
      </p:sp>
      <p:sp>
        <p:nvSpPr>
          <p:cNvPr name="Freeform 15" id="15"/>
          <p:cNvSpPr/>
          <p:nvPr/>
        </p:nvSpPr>
        <p:spPr>
          <a:xfrm flipH="false" flipV="false" rot="3902558">
            <a:off x="-613479" y="7380671"/>
            <a:ext cx="2036199" cy="2526823"/>
          </a:xfrm>
          <a:custGeom>
            <a:avLst/>
            <a:gdLst/>
            <a:ahLst/>
            <a:cxnLst/>
            <a:rect r="r" b="b" t="t" l="l"/>
            <a:pathLst>
              <a:path h="2526823" w="2036199">
                <a:moveTo>
                  <a:pt x="0" y="0"/>
                </a:moveTo>
                <a:lnTo>
                  <a:pt x="2036199" y="0"/>
                </a:lnTo>
                <a:lnTo>
                  <a:pt x="2036199" y="2526824"/>
                </a:lnTo>
                <a:lnTo>
                  <a:pt x="0" y="2526824"/>
                </a:lnTo>
                <a:lnTo>
                  <a:pt x="0" y="0"/>
                </a:lnTo>
                <a:close/>
              </a:path>
            </a:pathLst>
          </a:custGeom>
          <a:blipFill>
            <a:blip r:embed="rId11"/>
            <a:stretch>
              <a:fillRect l="0" t="0" r="0" b="0"/>
            </a:stretch>
          </a:blipFill>
        </p:spPr>
      </p:sp>
      <p:sp>
        <p:nvSpPr>
          <p:cNvPr name="Freeform 16" id="16"/>
          <p:cNvSpPr/>
          <p:nvPr/>
        </p:nvSpPr>
        <p:spPr>
          <a:xfrm flipH="false" flipV="false" rot="-3830445">
            <a:off x="15923513" y="6418408"/>
            <a:ext cx="3504715" cy="2994561"/>
          </a:xfrm>
          <a:custGeom>
            <a:avLst/>
            <a:gdLst/>
            <a:ahLst/>
            <a:cxnLst/>
            <a:rect r="r" b="b" t="t" l="l"/>
            <a:pathLst>
              <a:path h="2994561" w="3504715">
                <a:moveTo>
                  <a:pt x="0" y="0"/>
                </a:moveTo>
                <a:lnTo>
                  <a:pt x="3504715" y="0"/>
                </a:lnTo>
                <a:lnTo>
                  <a:pt x="3504715" y="2994561"/>
                </a:lnTo>
                <a:lnTo>
                  <a:pt x="0" y="2994561"/>
                </a:lnTo>
                <a:lnTo>
                  <a:pt x="0" y="0"/>
                </a:lnTo>
                <a:close/>
              </a:path>
            </a:pathLst>
          </a:custGeom>
          <a:blipFill>
            <a:blip r:embed="rId12"/>
            <a:stretch>
              <a:fillRect l="0" t="0" r="0" b="0"/>
            </a:stretch>
          </a:blipFill>
        </p:spPr>
      </p:sp>
      <p:sp>
        <p:nvSpPr>
          <p:cNvPr name="Freeform 17" id="17"/>
          <p:cNvSpPr/>
          <p:nvPr/>
        </p:nvSpPr>
        <p:spPr>
          <a:xfrm flipH="true" flipV="false" rot="0">
            <a:off x="13196359" y="9088264"/>
            <a:ext cx="4218836" cy="1360575"/>
          </a:xfrm>
          <a:custGeom>
            <a:avLst/>
            <a:gdLst/>
            <a:ahLst/>
            <a:cxnLst/>
            <a:rect r="r" b="b" t="t" l="l"/>
            <a:pathLst>
              <a:path h="1360575" w="4218836">
                <a:moveTo>
                  <a:pt x="4218837" y="0"/>
                </a:moveTo>
                <a:lnTo>
                  <a:pt x="0" y="0"/>
                </a:lnTo>
                <a:lnTo>
                  <a:pt x="0" y="1360575"/>
                </a:lnTo>
                <a:lnTo>
                  <a:pt x="4218837" y="1360575"/>
                </a:lnTo>
                <a:lnTo>
                  <a:pt x="4218837" y="0"/>
                </a:lnTo>
                <a:close/>
              </a:path>
            </a:pathLst>
          </a:custGeom>
          <a:blipFill>
            <a:blip r:embed="rId13"/>
            <a:stretch>
              <a:fillRect l="0" t="0" r="0" b="0"/>
            </a:stretch>
          </a:blipFill>
        </p:spPr>
      </p:sp>
      <p:sp>
        <p:nvSpPr>
          <p:cNvPr name="Freeform 18" id="18"/>
          <p:cNvSpPr/>
          <p:nvPr/>
        </p:nvSpPr>
        <p:spPr>
          <a:xfrm flipH="false" flipV="false" rot="981436">
            <a:off x="15596044" y="7818536"/>
            <a:ext cx="3326511" cy="2539456"/>
          </a:xfrm>
          <a:custGeom>
            <a:avLst/>
            <a:gdLst/>
            <a:ahLst/>
            <a:cxnLst/>
            <a:rect r="r" b="b" t="t" l="l"/>
            <a:pathLst>
              <a:path h="2539456" w="3326511">
                <a:moveTo>
                  <a:pt x="0" y="0"/>
                </a:moveTo>
                <a:lnTo>
                  <a:pt x="3326512" y="0"/>
                </a:lnTo>
                <a:lnTo>
                  <a:pt x="3326512" y="2539456"/>
                </a:lnTo>
                <a:lnTo>
                  <a:pt x="0" y="2539456"/>
                </a:lnTo>
                <a:lnTo>
                  <a:pt x="0" y="0"/>
                </a:lnTo>
                <a:close/>
              </a:path>
            </a:pathLst>
          </a:custGeom>
          <a:blipFill>
            <a:blip r:embed="rId14"/>
            <a:stretch>
              <a:fillRect l="0" t="-3816" r="0" b="-3816"/>
            </a:stretch>
          </a:blipFill>
        </p:spPr>
      </p:sp>
      <p:sp>
        <p:nvSpPr>
          <p:cNvPr name="TextBox 19" id="19"/>
          <p:cNvSpPr txBox="true"/>
          <p:nvPr/>
        </p:nvSpPr>
        <p:spPr>
          <a:xfrm rot="0">
            <a:off x="4668377" y="3363406"/>
            <a:ext cx="8951247" cy="349250"/>
          </a:xfrm>
          <a:prstGeom prst="rect">
            <a:avLst/>
          </a:prstGeom>
        </p:spPr>
        <p:txBody>
          <a:bodyPr anchor="t" rtlCol="false" tIns="0" lIns="0" bIns="0" rIns="0">
            <a:spAutoFit/>
          </a:bodyPr>
          <a:lstStyle/>
          <a:p>
            <a:pPr algn="ctr">
              <a:lnSpc>
                <a:spcPts val="2800"/>
              </a:lnSpc>
              <a:spcBef>
                <a:spcPct val="0"/>
              </a:spcBef>
            </a:pPr>
            <a:r>
              <a:rPr lang="en-US" sz="2000">
                <a:solidFill>
                  <a:srgbClr val="623416"/>
                </a:solidFill>
                <a:latin typeface="Harnet Serif"/>
                <a:ea typeface="Harnet Serif"/>
                <a:cs typeface="Harnet Serif"/>
                <a:sym typeface="Harnet Serif"/>
              </a:rPr>
              <a:t>p.s. art part</a:t>
            </a:r>
          </a:p>
        </p:txBody>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699643" y="3235472"/>
            <a:ext cx="1013270" cy="1501140"/>
          </a:xfrm>
          <a:custGeom>
            <a:avLst/>
            <a:gdLst/>
            <a:ahLst/>
            <a:cxnLst/>
            <a:rect r="r" b="b" t="t" l="l"/>
            <a:pathLst>
              <a:path h="1501140" w="1013270">
                <a:moveTo>
                  <a:pt x="0" y="0"/>
                </a:moveTo>
                <a:lnTo>
                  <a:pt x="1013269" y="0"/>
                </a:lnTo>
                <a:lnTo>
                  <a:pt x="1013269" y="1501140"/>
                </a:lnTo>
                <a:lnTo>
                  <a:pt x="0" y="150114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13725" y="3351218"/>
            <a:ext cx="385105" cy="1208848"/>
          </a:xfrm>
          <a:prstGeom prst="rect">
            <a:avLst/>
          </a:prstGeom>
        </p:spPr>
        <p:txBody>
          <a:bodyPr anchor="t" rtlCol="false" tIns="0" lIns="0" bIns="0" rIns="0">
            <a:spAutoFit/>
          </a:bodyPr>
          <a:lstStyle/>
          <a:p>
            <a:pPr algn="ctr">
              <a:lnSpc>
                <a:spcPts val="9863"/>
              </a:lnSpc>
            </a:pPr>
            <a:r>
              <a:rPr lang="en-US" sz="7045">
                <a:solidFill>
                  <a:srgbClr val="FFFFFF"/>
                </a:solidFill>
                <a:latin typeface="RUMBLE BRAVE"/>
                <a:ea typeface="RUMBLE BRAVE"/>
                <a:cs typeface="RUMBLE BRAVE"/>
                <a:sym typeface="RUMBLE BRAVE"/>
              </a:rPr>
              <a:t>1</a:t>
            </a:r>
          </a:p>
        </p:txBody>
      </p:sp>
      <p:grpSp>
        <p:nvGrpSpPr>
          <p:cNvPr name="Group 5" id="5"/>
          <p:cNvGrpSpPr/>
          <p:nvPr/>
        </p:nvGrpSpPr>
        <p:grpSpPr>
          <a:xfrm rot="0">
            <a:off x="11233656" y="7367636"/>
            <a:ext cx="2231853" cy="2068166"/>
            <a:chOff x="0" y="0"/>
            <a:chExt cx="6857784" cy="6354826"/>
          </a:xfrm>
        </p:grpSpPr>
        <p:sp>
          <p:nvSpPr>
            <p:cNvPr name="Freeform 6" id="6"/>
            <p:cNvSpPr/>
            <p:nvPr/>
          </p:nvSpPr>
          <p:spPr>
            <a:xfrm flipH="false" flipV="false" rot="0">
              <a:off x="-8128" y="-15494"/>
              <a:ext cx="7690269" cy="6428613"/>
            </a:xfrm>
            <a:custGeom>
              <a:avLst/>
              <a:gdLst/>
              <a:ahLst/>
              <a:cxnLst/>
              <a:rect r="r" b="b" t="t" l="l"/>
              <a:pathLst>
                <a:path h="6428613" w="7690269">
                  <a:moveTo>
                    <a:pt x="2473418" y="6351651"/>
                  </a:moveTo>
                  <a:cubicBezTo>
                    <a:pt x="1706780" y="6327775"/>
                    <a:pt x="748288" y="6428613"/>
                    <a:pt x="11535" y="6315202"/>
                  </a:cubicBezTo>
                  <a:cubicBezTo>
                    <a:pt x="33832" y="4220591"/>
                    <a:pt x="0" y="2131441"/>
                    <a:pt x="10915" y="33909"/>
                  </a:cubicBezTo>
                  <a:cubicBezTo>
                    <a:pt x="1865651" y="18923"/>
                    <a:pt x="3900937" y="0"/>
                    <a:pt x="5739413" y="36576"/>
                  </a:cubicBezTo>
                  <a:cubicBezTo>
                    <a:pt x="5735078" y="269748"/>
                    <a:pt x="5927550" y="555752"/>
                    <a:pt x="6092305" y="1024890"/>
                  </a:cubicBezTo>
                  <a:cubicBezTo>
                    <a:pt x="6174528" y="1450340"/>
                    <a:pt x="6116616" y="1983613"/>
                    <a:pt x="6284778" y="2395093"/>
                  </a:cubicBezTo>
                  <a:cubicBezTo>
                    <a:pt x="6240182" y="2433447"/>
                    <a:pt x="6381711" y="2533650"/>
                    <a:pt x="6389144" y="2606294"/>
                  </a:cubicBezTo>
                  <a:cubicBezTo>
                    <a:pt x="6364369" y="2797937"/>
                    <a:pt x="6486852" y="2871978"/>
                    <a:pt x="6518130" y="3146044"/>
                  </a:cubicBezTo>
                  <a:cubicBezTo>
                    <a:pt x="6556067" y="3134360"/>
                    <a:pt x="6500632" y="3297936"/>
                    <a:pt x="6531601" y="3464179"/>
                  </a:cubicBezTo>
                  <a:cubicBezTo>
                    <a:pt x="6540892" y="3580003"/>
                    <a:pt x="6635967" y="3753231"/>
                    <a:pt x="6638754" y="3869563"/>
                  </a:cubicBezTo>
                  <a:cubicBezTo>
                    <a:pt x="6618780" y="4118229"/>
                    <a:pt x="6644638" y="4418330"/>
                    <a:pt x="6616301" y="4713351"/>
                  </a:cubicBezTo>
                  <a:cubicBezTo>
                    <a:pt x="6665388" y="4858131"/>
                    <a:pt x="6763714" y="5101717"/>
                    <a:pt x="6830298" y="5491480"/>
                  </a:cubicBezTo>
                  <a:cubicBezTo>
                    <a:pt x="6830608" y="5699887"/>
                    <a:pt x="6749934" y="5837428"/>
                    <a:pt x="6865293" y="6181598"/>
                  </a:cubicBezTo>
                  <a:cubicBezTo>
                    <a:pt x="6694189" y="6407658"/>
                    <a:pt x="7690269" y="6366510"/>
                    <a:pt x="2473418" y="6351651"/>
                  </a:cubicBezTo>
                  <a:close/>
                </a:path>
              </a:pathLst>
            </a:custGeom>
            <a:blipFill>
              <a:blip r:embed="rId5"/>
              <a:stretch>
                <a:fillRect l="-69600" t="-10963" r="-10" b="-10962"/>
              </a:stretch>
            </a:blipFill>
          </p:spPr>
        </p:sp>
      </p:grpSp>
      <p:sp>
        <p:nvSpPr>
          <p:cNvPr name="TextBox 7" id="7"/>
          <p:cNvSpPr txBox="true"/>
          <p:nvPr/>
        </p:nvSpPr>
        <p:spPr>
          <a:xfrm rot="0">
            <a:off x="2195275" y="3496854"/>
            <a:ext cx="5868591" cy="946150"/>
          </a:xfrm>
          <a:prstGeom prst="rect">
            <a:avLst/>
          </a:prstGeom>
        </p:spPr>
        <p:txBody>
          <a:bodyPr anchor="t" rtlCol="false" tIns="0" lIns="0" bIns="0" rIns="0">
            <a:spAutoFit/>
          </a:bodyPr>
          <a:lstStyle/>
          <a:p>
            <a:pPr algn="ctr">
              <a:lnSpc>
                <a:spcPts val="7699"/>
              </a:lnSpc>
              <a:spcBef>
                <a:spcPct val="0"/>
              </a:spcBef>
            </a:pPr>
            <a:r>
              <a:rPr lang="en-US" sz="5499">
                <a:solidFill>
                  <a:srgbClr val="623416"/>
                </a:solidFill>
                <a:latin typeface="RUMBLE BRAVE"/>
                <a:ea typeface="RUMBLE BRAVE"/>
                <a:cs typeface="RUMBLE BRAVE"/>
                <a:sym typeface="RUMBLE BRAVE"/>
              </a:rPr>
              <a:t>Interactive Mini-Games</a:t>
            </a:r>
          </a:p>
        </p:txBody>
      </p:sp>
      <p:sp>
        <p:nvSpPr>
          <p:cNvPr name="TextBox 8" id="8"/>
          <p:cNvSpPr txBox="true"/>
          <p:nvPr/>
        </p:nvSpPr>
        <p:spPr>
          <a:xfrm rot="0">
            <a:off x="3897394" y="6542418"/>
            <a:ext cx="3192651" cy="712125"/>
          </a:xfrm>
          <a:prstGeom prst="rect">
            <a:avLst/>
          </a:prstGeom>
        </p:spPr>
        <p:txBody>
          <a:bodyPr anchor="t" rtlCol="false" tIns="0" lIns="0" bIns="0" rIns="0">
            <a:spAutoFit/>
          </a:bodyPr>
          <a:lstStyle/>
          <a:p>
            <a:pPr algn="ctr">
              <a:lnSpc>
                <a:spcPts val="2817"/>
              </a:lnSpc>
            </a:pPr>
            <a:r>
              <a:rPr lang="en-US" sz="2012" b="true">
                <a:solidFill>
                  <a:srgbClr val="623416"/>
                </a:solidFill>
                <a:latin typeface="Harnet Serif Bold"/>
                <a:ea typeface="Harnet Serif Bold"/>
                <a:cs typeface="Harnet Serif Bold"/>
                <a:sym typeface="Harnet Serif Bold"/>
              </a:rPr>
              <a:t>PREHISTORY</a:t>
            </a:r>
          </a:p>
          <a:p>
            <a:pPr algn="ctr">
              <a:lnSpc>
                <a:spcPts val="2817"/>
              </a:lnSpc>
              <a:spcBef>
                <a:spcPct val="0"/>
              </a:spcBef>
            </a:pPr>
            <a:r>
              <a:rPr lang="en-US" sz="2012">
                <a:solidFill>
                  <a:srgbClr val="623416"/>
                </a:solidFill>
                <a:latin typeface="Harnet Serif"/>
                <a:ea typeface="Harnet Serif"/>
                <a:cs typeface="Harnet Serif"/>
                <a:sym typeface="Harnet Serif"/>
              </a:rPr>
              <a:t>Matching game </a:t>
            </a:r>
          </a:p>
        </p:txBody>
      </p:sp>
      <p:grpSp>
        <p:nvGrpSpPr>
          <p:cNvPr name="Group 9" id="9"/>
          <p:cNvGrpSpPr/>
          <p:nvPr/>
        </p:nvGrpSpPr>
        <p:grpSpPr>
          <a:xfrm rot="0">
            <a:off x="7414245" y="4480596"/>
            <a:ext cx="3116239" cy="2068166"/>
            <a:chOff x="0" y="0"/>
            <a:chExt cx="6351016" cy="4215003"/>
          </a:xfrm>
        </p:grpSpPr>
        <p:sp>
          <p:nvSpPr>
            <p:cNvPr name="Freeform 10" id="10"/>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2"/>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6"/>
              <a:stretch>
                <a:fillRect l="0" t="-193" r="0" b="-193"/>
              </a:stretch>
            </a:blipFill>
          </p:spPr>
        </p:sp>
      </p:grpSp>
      <p:grpSp>
        <p:nvGrpSpPr>
          <p:cNvPr name="Group 11" id="11"/>
          <p:cNvGrpSpPr/>
          <p:nvPr/>
        </p:nvGrpSpPr>
        <p:grpSpPr>
          <a:xfrm rot="0">
            <a:off x="4160610" y="4480596"/>
            <a:ext cx="2666220" cy="2068166"/>
            <a:chOff x="0" y="0"/>
            <a:chExt cx="6346952" cy="4923282"/>
          </a:xfrm>
        </p:grpSpPr>
        <p:sp>
          <p:nvSpPr>
            <p:cNvPr name="Freeform 12" id="12"/>
            <p:cNvSpPr/>
            <p:nvPr/>
          </p:nvSpPr>
          <p:spPr>
            <a:xfrm flipH="false" flipV="false" rot="0">
              <a:off x="-95250" y="0"/>
              <a:ext cx="6455029" cy="4962271"/>
            </a:xfrm>
            <a:custGeom>
              <a:avLst/>
              <a:gdLst/>
              <a:ahLst/>
              <a:cxnLst/>
              <a:rect r="r" b="b" t="t" l="l"/>
              <a:pathLst>
                <a:path h="4962271" w="6455029">
                  <a:moveTo>
                    <a:pt x="6422771" y="4524121"/>
                  </a:moveTo>
                  <a:cubicBezTo>
                    <a:pt x="6422771" y="4524121"/>
                    <a:pt x="6422898" y="4524121"/>
                    <a:pt x="6422898" y="4523994"/>
                  </a:cubicBezTo>
                  <a:cubicBezTo>
                    <a:pt x="6423660" y="4524629"/>
                    <a:pt x="6425184" y="4526026"/>
                    <a:pt x="6430391" y="4530217"/>
                  </a:cubicBezTo>
                  <a:cubicBezTo>
                    <a:pt x="6430391" y="4530217"/>
                    <a:pt x="6430264" y="4530090"/>
                    <a:pt x="6422771" y="4524121"/>
                  </a:cubicBezTo>
                  <a:close/>
                  <a:moveTo>
                    <a:pt x="6442202" y="4153408"/>
                  </a:moveTo>
                  <a:cubicBezTo>
                    <a:pt x="6412357" y="3041523"/>
                    <a:pt x="6434963" y="1872361"/>
                    <a:pt x="6434963" y="802513"/>
                  </a:cubicBezTo>
                  <a:cubicBezTo>
                    <a:pt x="6429756" y="557530"/>
                    <a:pt x="6423025" y="232664"/>
                    <a:pt x="6435471" y="0"/>
                  </a:cubicBezTo>
                  <a:cubicBezTo>
                    <a:pt x="6340856" y="43815"/>
                    <a:pt x="6292723" y="17653"/>
                    <a:pt x="6189345" y="30353"/>
                  </a:cubicBezTo>
                  <a:cubicBezTo>
                    <a:pt x="6158230" y="54610"/>
                    <a:pt x="6113653" y="95250"/>
                    <a:pt x="6032754" y="100838"/>
                  </a:cubicBezTo>
                  <a:cubicBezTo>
                    <a:pt x="6051296" y="140081"/>
                    <a:pt x="5826633" y="118237"/>
                    <a:pt x="5609463" y="140970"/>
                  </a:cubicBezTo>
                  <a:cubicBezTo>
                    <a:pt x="5598033" y="165735"/>
                    <a:pt x="5531739" y="104521"/>
                    <a:pt x="5356733" y="101854"/>
                  </a:cubicBezTo>
                  <a:cubicBezTo>
                    <a:pt x="5354828" y="118110"/>
                    <a:pt x="5116703" y="153416"/>
                    <a:pt x="4944872" y="100965"/>
                  </a:cubicBezTo>
                  <a:cubicBezTo>
                    <a:pt x="4882007" y="161544"/>
                    <a:pt x="4821047" y="124968"/>
                    <a:pt x="4739132" y="121412"/>
                  </a:cubicBezTo>
                  <a:cubicBezTo>
                    <a:pt x="4621657" y="144526"/>
                    <a:pt x="4459605" y="124206"/>
                    <a:pt x="4311396" y="172085"/>
                  </a:cubicBezTo>
                  <a:cubicBezTo>
                    <a:pt x="4219067" y="133223"/>
                    <a:pt x="4027424" y="199009"/>
                    <a:pt x="3931031" y="196723"/>
                  </a:cubicBezTo>
                  <a:cubicBezTo>
                    <a:pt x="3885819" y="136779"/>
                    <a:pt x="3722116" y="352171"/>
                    <a:pt x="3575812" y="303657"/>
                  </a:cubicBezTo>
                  <a:cubicBezTo>
                    <a:pt x="3504692" y="355600"/>
                    <a:pt x="3449828" y="374396"/>
                    <a:pt x="3392551" y="345821"/>
                  </a:cubicBezTo>
                  <a:cubicBezTo>
                    <a:pt x="3287395" y="370840"/>
                    <a:pt x="3172714" y="364617"/>
                    <a:pt x="3055874" y="344678"/>
                  </a:cubicBezTo>
                  <a:cubicBezTo>
                    <a:pt x="3009519" y="349885"/>
                    <a:pt x="2957830" y="382524"/>
                    <a:pt x="2883535" y="359664"/>
                  </a:cubicBezTo>
                  <a:cubicBezTo>
                    <a:pt x="2783459" y="392811"/>
                    <a:pt x="2630551" y="439166"/>
                    <a:pt x="2468118" y="438658"/>
                  </a:cubicBezTo>
                  <a:cubicBezTo>
                    <a:pt x="2441702" y="466598"/>
                    <a:pt x="2397633" y="458724"/>
                    <a:pt x="2349754" y="489331"/>
                  </a:cubicBezTo>
                  <a:cubicBezTo>
                    <a:pt x="2347341" y="468757"/>
                    <a:pt x="2297049" y="476631"/>
                    <a:pt x="2277745" y="481584"/>
                  </a:cubicBezTo>
                  <a:cubicBezTo>
                    <a:pt x="2273300" y="468757"/>
                    <a:pt x="2252853" y="451739"/>
                    <a:pt x="2239772" y="478409"/>
                  </a:cubicBezTo>
                  <a:cubicBezTo>
                    <a:pt x="2202434" y="438150"/>
                    <a:pt x="2004060" y="530860"/>
                    <a:pt x="1715516" y="567944"/>
                  </a:cubicBezTo>
                  <a:cubicBezTo>
                    <a:pt x="1618234" y="580644"/>
                    <a:pt x="1545209" y="585851"/>
                    <a:pt x="1430909" y="592963"/>
                  </a:cubicBezTo>
                  <a:cubicBezTo>
                    <a:pt x="1360170" y="538988"/>
                    <a:pt x="1274572" y="607695"/>
                    <a:pt x="1200531" y="622554"/>
                  </a:cubicBezTo>
                  <a:cubicBezTo>
                    <a:pt x="1082929" y="562356"/>
                    <a:pt x="928116" y="690372"/>
                    <a:pt x="767588" y="631571"/>
                  </a:cubicBezTo>
                  <a:cubicBezTo>
                    <a:pt x="607822" y="693547"/>
                    <a:pt x="508000" y="651637"/>
                    <a:pt x="282829" y="663829"/>
                  </a:cubicBezTo>
                  <a:cubicBezTo>
                    <a:pt x="0" y="731901"/>
                    <a:pt x="151511" y="216408"/>
                    <a:pt x="95250" y="3250438"/>
                  </a:cubicBezTo>
                  <a:cubicBezTo>
                    <a:pt x="123825" y="3261360"/>
                    <a:pt x="93091" y="3937127"/>
                    <a:pt x="111887" y="4761484"/>
                  </a:cubicBezTo>
                  <a:cubicBezTo>
                    <a:pt x="91059" y="4783201"/>
                    <a:pt x="116205" y="4848987"/>
                    <a:pt x="181229" y="4823587"/>
                  </a:cubicBezTo>
                  <a:cubicBezTo>
                    <a:pt x="204343" y="4851908"/>
                    <a:pt x="228600" y="4860798"/>
                    <a:pt x="292862" y="4875149"/>
                  </a:cubicBezTo>
                  <a:cubicBezTo>
                    <a:pt x="333756" y="4905756"/>
                    <a:pt x="448437" y="4832985"/>
                    <a:pt x="539496" y="4890008"/>
                  </a:cubicBezTo>
                  <a:cubicBezTo>
                    <a:pt x="569341" y="4860544"/>
                    <a:pt x="583057" y="4910709"/>
                    <a:pt x="613410" y="4893437"/>
                  </a:cubicBezTo>
                  <a:cubicBezTo>
                    <a:pt x="621157" y="4894707"/>
                    <a:pt x="668782" y="4840986"/>
                    <a:pt x="680720" y="4883150"/>
                  </a:cubicBezTo>
                  <a:cubicBezTo>
                    <a:pt x="757809" y="4954397"/>
                    <a:pt x="900303" y="4903343"/>
                    <a:pt x="993902" y="4884039"/>
                  </a:cubicBezTo>
                  <a:cubicBezTo>
                    <a:pt x="1086866" y="4912868"/>
                    <a:pt x="1139190" y="4949063"/>
                    <a:pt x="1366520" y="4896485"/>
                  </a:cubicBezTo>
                  <a:cubicBezTo>
                    <a:pt x="1497711" y="4950841"/>
                    <a:pt x="1581785" y="4870958"/>
                    <a:pt x="1699006" y="4818380"/>
                  </a:cubicBezTo>
                  <a:cubicBezTo>
                    <a:pt x="1786763" y="4880737"/>
                    <a:pt x="1907413" y="4847844"/>
                    <a:pt x="2122424" y="4862703"/>
                  </a:cubicBezTo>
                  <a:cubicBezTo>
                    <a:pt x="2186940" y="4864862"/>
                    <a:pt x="2258568" y="4962271"/>
                    <a:pt x="2339086" y="4870196"/>
                  </a:cubicBezTo>
                  <a:cubicBezTo>
                    <a:pt x="2389251" y="4920488"/>
                    <a:pt x="2513965" y="4852924"/>
                    <a:pt x="2692527" y="4884420"/>
                  </a:cubicBezTo>
                  <a:cubicBezTo>
                    <a:pt x="2805176" y="4787138"/>
                    <a:pt x="2926461" y="4886071"/>
                    <a:pt x="3066669" y="4808601"/>
                  </a:cubicBezTo>
                  <a:cubicBezTo>
                    <a:pt x="3127502" y="4817491"/>
                    <a:pt x="3182239" y="4728210"/>
                    <a:pt x="3263646" y="4737989"/>
                  </a:cubicBezTo>
                  <a:cubicBezTo>
                    <a:pt x="3369691" y="4727829"/>
                    <a:pt x="3486023" y="4682363"/>
                    <a:pt x="3625723" y="4707001"/>
                  </a:cubicBezTo>
                  <a:cubicBezTo>
                    <a:pt x="3737483" y="4675759"/>
                    <a:pt x="3913886" y="4644009"/>
                    <a:pt x="4067302" y="4715764"/>
                  </a:cubicBezTo>
                  <a:cubicBezTo>
                    <a:pt x="4062476" y="4677156"/>
                    <a:pt x="4236212" y="4689221"/>
                    <a:pt x="4359021" y="4663059"/>
                  </a:cubicBezTo>
                  <a:cubicBezTo>
                    <a:pt x="4349242" y="4631690"/>
                    <a:pt x="4432935" y="4671949"/>
                    <a:pt x="4467352" y="4645152"/>
                  </a:cubicBezTo>
                  <a:cubicBezTo>
                    <a:pt x="4495800" y="4607814"/>
                    <a:pt x="4536186" y="4628896"/>
                    <a:pt x="4576445" y="4616958"/>
                  </a:cubicBezTo>
                  <a:cubicBezTo>
                    <a:pt x="4576064" y="4587494"/>
                    <a:pt x="4595749" y="4636008"/>
                    <a:pt x="4637913" y="4604258"/>
                  </a:cubicBezTo>
                  <a:cubicBezTo>
                    <a:pt x="4635500" y="4609719"/>
                    <a:pt x="4681601" y="4549775"/>
                    <a:pt x="4704715" y="4569587"/>
                  </a:cubicBezTo>
                  <a:cubicBezTo>
                    <a:pt x="4797171" y="4591812"/>
                    <a:pt x="4871720" y="4589653"/>
                    <a:pt x="4997704" y="4537710"/>
                  </a:cubicBezTo>
                  <a:cubicBezTo>
                    <a:pt x="5089271" y="4593590"/>
                    <a:pt x="5247005" y="4525137"/>
                    <a:pt x="5341493" y="4503420"/>
                  </a:cubicBezTo>
                  <a:cubicBezTo>
                    <a:pt x="5345811" y="4448810"/>
                    <a:pt x="5680202" y="4462272"/>
                    <a:pt x="5942965" y="4550664"/>
                  </a:cubicBezTo>
                  <a:cubicBezTo>
                    <a:pt x="6038596" y="4558411"/>
                    <a:pt x="6095365" y="4518152"/>
                    <a:pt x="6190869" y="4555998"/>
                  </a:cubicBezTo>
                  <a:cubicBezTo>
                    <a:pt x="6242050" y="4518914"/>
                    <a:pt x="6315837" y="4528947"/>
                    <a:pt x="6411214" y="4523994"/>
                  </a:cubicBezTo>
                  <a:cubicBezTo>
                    <a:pt x="6415786" y="4525899"/>
                    <a:pt x="6419469" y="4525899"/>
                    <a:pt x="6422644" y="4524121"/>
                  </a:cubicBezTo>
                  <a:cubicBezTo>
                    <a:pt x="6422136" y="4523740"/>
                    <a:pt x="6421755" y="4523486"/>
                    <a:pt x="6421247" y="4522978"/>
                  </a:cubicBezTo>
                  <a:cubicBezTo>
                    <a:pt x="6422136" y="4523486"/>
                    <a:pt x="6422263" y="4523486"/>
                    <a:pt x="6422771" y="4523994"/>
                  </a:cubicBezTo>
                  <a:cubicBezTo>
                    <a:pt x="6455029" y="4505198"/>
                    <a:pt x="6417691" y="4300474"/>
                    <a:pt x="6442202" y="4153408"/>
                  </a:cubicBezTo>
                  <a:close/>
                </a:path>
              </a:pathLst>
            </a:custGeom>
            <a:blipFill>
              <a:blip r:embed="rId7"/>
              <a:stretch>
                <a:fillRect l="-9668" t="0" r="-9668" b="0"/>
              </a:stretch>
            </a:blipFill>
          </p:spPr>
        </p:sp>
      </p:grpSp>
      <p:sp>
        <p:nvSpPr>
          <p:cNvPr name="TextBox 13" id="13"/>
          <p:cNvSpPr txBox="true"/>
          <p:nvPr/>
        </p:nvSpPr>
        <p:spPr>
          <a:xfrm rot="0">
            <a:off x="7703766" y="6548000"/>
            <a:ext cx="2826718" cy="706543"/>
          </a:xfrm>
          <a:prstGeom prst="rect">
            <a:avLst/>
          </a:prstGeom>
        </p:spPr>
        <p:txBody>
          <a:bodyPr anchor="t" rtlCol="false" tIns="0" lIns="0" bIns="0" rIns="0">
            <a:spAutoFit/>
          </a:bodyPr>
          <a:lstStyle/>
          <a:p>
            <a:pPr algn="ctr">
              <a:lnSpc>
                <a:spcPts val="2817"/>
              </a:lnSpc>
              <a:spcBef>
                <a:spcPct val="0"/>
              </a:spcBef>
            </a:pPr>
            <a:r>
              <a:rPr lang="en-US" b="true" sz="2012">
                <a:solidFill>
                  <a:srgbClr val="623416"/>
                </a:solidFill>
                <a:latin typeface="Harnet Serif Bold"/>
                <a:ea typeface="Harnet Serif Bold"/>
                <a:cs typeface="Harnet Serif Bold"/>
                <a:sym typeface="Harnet Serif Bold"/>
              </a:rPr>
              <a:t>ANCIENT CIVILIZATIONS</a:t>
            </a:r>
          </a:p>
          <a:p>
            <a:pPr algn="ctr">
              <a:lnSpc>
                <a:spcPts val="2817"/>
              </a:lnSpc>
              <a:spcBef>
                <a:spcPct val="0"/>
              </a:spcBef>
            </a:pPr>
            <a:r>
              <a:rPr lang="en-US" sz="2012">
                <a:solidFill>
                  <a:srgbClr val="623416"/>
                </a:solidFill>
                <a:latin typeface="Harnet Serif"/>
                <a:ea typeface="Harnet Serif"/>
                <a:cs typeface="Harnet Serif"/>
                <a:sym typeface="Harnet Serif"/>
              </a:rPr>
              <a:t>Puzzles </a:t>
            </a:r>
          </a:p>
        </p:txBody>
      </p:sp>
      <p:sp>
        <p:nvSpPr>
          <p:cNvPr name="TextBox 14" id="14"/>
          <p:cNvSpPr txBox="true"/>
          <p:nvPr/>
        </p:nvSpPr>
        <p:spPr>
          <a:xfrm rot="0">
            <a:off x="10714064" y="9464668"/>
            <a:ext cx="3103687" cy="706543"/>
          </a:xfrm>
          <a:prstGeom prst="rect">
            <a:avLst/>
          </a:prstGeom>
        </p:spPr>
        <p:txBody>
          <a:bodyPr anchor="t" rtlCol="false" tIns="0" lIns="0" bIns="0" rIns="0">
            <a:spAutoFit/>
          </a:bodyPr>
          <a:lstStyle/>
          <a:p>
            <a:pPr algn="ctr">
              <a:lnSpc>
                <a:spcPts val="2817"/>
              </a:lnSpc>
              <a:spcBef>
                <a:spcPct val="0"/>
              </a:spcBef>
            </a:pPr>
            <a:r>
              <a:rPr lang="en-US" b="true" sz="2012">
                <a:solidFill>
                  <a:srgbClr val="623416"/>
                </a:solidFill>
                <a:latin typeface="Harnet Serif Bold"/>
                <a:ea typeface="Harnet Serif Bold"/>
                <a:cs typeface="Harnet Serif Bold"/>
                <a:sym typeface="Harnet Serif Bold"/>
              </a:rPr>
              <a:t>CONTEMPORARY</a:t>
            </a:r>
            <a:r>
              <a:rPr lang="en-US" b="true" sz="2012">
                <a:solidFill>
                  <a:srgbClr val="623416"/>
                </a:solidFill>
                <a:latin typeface="Harnet Serif Bold"/>
                <a:ea typeface="Harnet Serif Bold"/>
                <a:cs typeface="Harnet Serif Bold"/>
                <a:sym typeface="Harnet Serif Bold"/>
              </a:rPr>
              <a:t> ERA</a:t>
            </a:r>
          </a:p>
          <a:p>
            <a:pPr algn="ctr">
              <a:lnSpc>
                <a:spcPts val="2817"/>
              </a:lnSpc>
              <a:spcBef>
                <a:spcPct val="0"/>
              </a:spcBef>
            </a:pPr>
            <a:r>
              <a:rPr lang="en-US" sz="2012">
                <a:solidFill>
                  <a:srgbClr val="623416"/>
                </a:solidFill>
                <a:latin typeface="Harnet Serif"/>
                <a:ea typeface="Harnet Serif"/>
                <a:cs typeface="Harnet Serif"/>
                <a:sym typeface="Harnet Serif"/>
              </a:rPr>
              <a:t>Cause-and-effect challenges</a:t>
            </a:r>
            <a:r>
              <a:rPr lang="en-US" sz="2012">
                <a:solidFill>
                  <a:srgbClr val="000000"/>
                </a:solidFill>
                <a:latin typeface="Harnet Serif"/>
                <a:ea typeface="Harnet Serif"/>
                <a:cs typeface="Harnet Serif"/>
                <a:sym typeface="Harnet Serif"/>
              </a:rPr>
              <a:t>.</a:t>
            </a:r>
          </a:p>
        </p:txBody>
      </p:sp>
      <p:grpSp>
        <p:nvGrpSpPr>
          <p:cNvPr name="Group 15" id="15"/>
          <p:cNvGrpSpPr/>
          <p:nvPr/>
        </p:nvGrpSpPr>
        <p:grpSpPr>
          <a:xfrm rot="0">
            <a:off x="11241287" y="4486178"/>
            <a:ext cx="2231853" cy="2068166"/>
            <a:chOff x="0" y="0"/>
            <a:chExt cx="6857784" cy="6354826"/>
          </a:xfrm>
        </p:grpSpPr>
        <p:sp>
          <p:nvSpPr>
            <p:cNvPr name="Freeform 16" id="16"/>
            <p:cNvSpPr/>
            <p:nvPr/>
          </p:nvSpPr>
          <p:spPr>
            <a:xfrm flipH="false" flipV="false" rot="0">
              <a:off x="-8128" y="-15494"/>
              <a:ext cx="7690269" cy="6428613"/>
            </a:xfrm>
            <a:custGeom>
              <a:avLst/>
              <a:gdLst/>
              <a:ahLst/>
              <a:cxnLst/>
              <a:rect r="r" b="b" t="t" l="l"/>
              <a:pathLst>
                <a:path h="6428613" w="7690269">
                  <a:moveTo>
                    <a:pt x="2473418" y="6351651"/>
                  </a:moveTo>
                  <a:cubicBezTo>
                    <a:pt x="1706780" y="6327775"/>
                    <a:pt x="748288" y="6428613"/>
                    <a:pt x="11535" y="6315202"/>
                  </a:cubicBezTo>
                  <a:cubicBezTo>
                    <a:pt x="33832" y="4220591"/>
                    <a:pt x="0" y="2131441"/>
                    <a:pt x="10915" y="33909"/>
                  </a:cubicBezTo>
                  <a:cubicBezTo>
                    <a:pt x="1865651" y="18923"/>
                    <a:pt x="3900937" y="0"/>
                    <a:pt x="5739413" y="36576"/>
                  </a:cubicBezTo>
                  <a:cubicBezTo>
                    <a:pt x="5735078" y="269748"/>
                    <a:pt x="5927550" y="555752"/>
                    <a:pt x="6092305" y="1024890"/>
                  </a:cubicBezTo>
                  <a:cubicBezTo>
                    <a:pt x="6174528" y="1450340"/>
                    <a:pt x="6116616" y="1983613"/>
                    <a:pt x="6284778" y="2395093"/>
                  </a:cubicBezTo>
                  <a:cubicBezTo>
                    <a:pt x="6240182" y="2433447"/>
                    <a:pt x="6381711" y="2533650"/>
                    <a:pt x="6389144" y="2606294"/>
                  </a:cubicBezTo>
                  <a:cubicBezTo>
                    <a:pt x="6364369" y="2797937"/>
                    <a:pt x="6486852" y="2871978"/>
                    <a:pt x="6518130" y="3146044"/>
                  </a:cubicBezTo>
                  <a:cubicBezTo>
                    <a:pt x="6556067" y="3134360"/>
                    <a:pt x="6500632" y="3297936"/>
                    <a:pt x="6531601" y="3464179"/>
                  </a:cubicBezTo>
                  <a:cubicBezTo>
                    <a:pt x="6540892" y="3580003"/>
                    <a:pt x="6635967" y="3753231"/>
                    <a:pt x="6638754" y="3869563"/>
                  </a:cubicBezTo>
                  <a:cubicBezTo>
                    <a:pt x="6618780" y="4118229"/>
                    <a:pt x="6644638" y="4418330"/>
                    <a:pt x="6616301" y="4713351"/>
                  </a:cubicBezTo>
                  <a:cubicBezTo>
                    <a:pt x="6665388" y="4858131"/>
                    <a:pt x="6763714" y="5101717"/>
                    <a:pt x="6830298" y="5491480"/>
                  </a:cubicBezTo>
                  <a:cubicBezTo>
                    <a:pt x="6830608" y="5699887"/>
                    <a:pt x="6749934" y="5837428"/>
                    <a:pt x="6865293" y="6181598"/>
                  </a:cubicBezTo>
                  <a:cubicBezTo>
                    <a:pt x="6694189" y="6407658"/>
                    <a:pt x="7690269" y="6366510"/>
                    <a:pt x="2473418" y="6351651"/>
                  </a:cubicBezTo>
                  <a:close/>
                </a:path>
              </a:pathLst>
            </a:custGeom>
            <a:blipFill>
              <a:blip r:embed="rId5"/>
              <a:stretch>
                <a:fillRect l="-69600" t="-10963" r="-10" b="-10962"/>
              </a:stretch>
            </a:blipFill>
          </p:spPr>
        </p:sp>
      </p:grpSp>
      <p:sp>
        <p:nvSpPr>
          <p:cNvPr name="TextBox 17" id="17"/>
          <p:cNvSpPr txBox="true"/>
          <p:nvPr/>
        </p:nvSpPr>
        <p:spPr>
          <a:xfrm rot="0">
            <a:off x="11459380" y="6556256"/>
            <a:ext cx="1613056" cy="706543"/>
          </a:xfrm>
          <a:prstGeom prst="rect">
            <a:avLst/>
          </a:prstGeom>
        </p:spPr>
        <p:txBody>
          <a:bodyPr anchor="t" rtlCol="false" tIns="0" lIns="0" bIns="0" rIns="0">
            <a:spAutoFit/>
          </a:bodyPr>
          <a:lstStyle/>
          <a:p>
            <a:pPr algn="ctr">
              <a:lnSpc>
                <a:spcPts val="2817"/>
              </a:lnSpc>
              <a:spcBef>
                <a:spcPct val="0"/>
              </a:spcBef>
            </a:pPr>
            <a:r>
              <a:rPr lang="en-US" b="true" sz="2012">
                <a:solidFill>
                  <a:srgbClr val="623416"/>
                </a:solidFill>
                <a:latin typeface="Harnet Serif Bold"/>
                <a:ea typeface="Harnet Serif Bold"/>
                <a:cs typeface="Harnet Serif Bold"/>
                <a:sym typeface="Harnet Serif Bold"/>
              </a:rPr>
              <a:t>MIDDLE AGES</a:t>
            </a:r>
          </a:p>
          <a:p>
            <a:pPr algn="ctr">
              <a:lnSpc>
                <a:spcPts val="2817"/>
              </a:lnSpc>
              <a:spcBef>
                <a:spcPct val="0"/>
              </a:spcBef>
            </a:pPr>
            <a:r>
              <a:rPr lang="en-US" sz="2012">
                <a:solidFill>
                  <a:srgbClr val="623416"/>
                </a:solidFill>
                <a:latin typeface="Harnet Serif"/>
                <a:ea typeface="Harnet Serif"/>
                <a:cs typeface="Harnet Serif"/>
                <a:sym typeface="Harnet Serif"/>
              </a:rPr>
              <a:t>Decision Quest</a:t>
            </a:r>
          </a:p>
        </p:txBody>
      </p:sp>
      <p:grpSp>
        <p:nvGrpSpPr>
          <p:cNvPr name="Group 18" id="18"/>
          <p:cNvGrpSpPr/>
          <p:nvPr/>
        </p:nvGrpSpPr>
        <p:grpSpPr>
          <a:xfrm rot="0">
            <a:off x="4461468" y="7367636"/>
            <a:ext cx="2231853" cy="2068166"/>
            <a:chOff x="0" y="0"/>
            <a:chExt cx="6857784" cy="6354826"/>
          </a:xfrm>
        </p:grpSpPr>
        <p:sp>
          <p:nvSpPr>
            <p:cNvPr name="Freeform 19" id="19"/>
            <p:cNvSpPr/>
            <p:nvPr/>
          </p:nvSpPr>
          <p:spPr>
            <a:xfrm flipH="false" flipV="false" rot="0">
              <a:off x="-8128" y="-15494"/>
              <a:ext cx="7690269" cy="6428613"/>
            </a:xfrm>
            <a:custGeom>
              <a:avLst/>
              <a:gdLst/>
              <a:ahLst/>
              <a:cxnLst/>
              <a:rect r="r" b="b" t="t" l="l"/>
              <a:pathLst>
                <a:path h="6428613" w="7690269">
                  <a:moveTo>
                    <a:pt x="2473418" y="6351651"/>
                  </a:moveTo>
                  <a:cubicBezTo>
                    <a:pt x="1706780" y="6327775"/>
                    <a:pt x="748288" y="6428613"/>
                    <a:pt x="11535" y="6315202"/>
                  </a:cubicBezTo>
                  <a:cubicBezTo>
                    <a:pt x="33832" y="4220591"/>
                    <a:pt x="0" y="2131441"/>
                    <a:pt x="10915" y="33909"/>
                  </a:cubicBezTo>
                  <a:cubicBezTo>
                    <a:pt x="1865651" y="18923"/>
                    <a:pt x="3900937" y="0"/>
                    <a:pt x="5739413" y="36576"/>
                  </a:cubicBezTo>
                  <a:cubicBezTo>
                    <a:pt x="5735078" y="269748"/>
                    <a:pt x="5927550" y="555752"/>
                    <a:pt x="6092305" y="1024890"/>
                  </a:cubicBezTo>
                  <a:cubicBezTo>
                    <a:pt x="6174528" y="1450340"/>
                    <a:pt x="6116616" y="1983613"/>
                    <a:pt x="6284778" y="2395093"/>
                  </a:cubicBezTo>
                  <a:cubicBezTo>
                    <a:pt x="6240182" y="2433447"/>
                    <a:pt x="6381711" y="2533650"/>
                    <a:pt x="6389144" y="2606294"/>
                  </a:cubicBezTo>
                  <a:cubicBezTo>
                    <a:pt x="6364369" y="2797937"/>
                    <a:pt x="6486852" y="2871978"/>
                    <a:pt x="6518130" y="3146044"/>
                  </a:cubicBezTo>
                  <a:cubicBezTo>
                    <a:pt x="6556067" y="3134360"/>
                    <a:pt x="6500632" y="3297936"/>
                    <a:pt x="6531601" y="3464179"/>
                  </a:cubicBezTo>
                  <a:cubicBezTo>
                    <a:pt x="6540892" y="3580003"/>
                    <a:pt x="6635967" y="3753231"/>
                    <a:pt x="6638754" y="3869563"/>
                  </a:cubicBezTo>
                  <a:cubicBezTo>
                    <a:pt x="6618780" y="4118229"/>
                    <a:pt x="6644638" y="4418330"/>
                    <a:pt x="6616301" y="4713351"/>
                  </a:cubicBezTo>
                  <a:cubicBezTo>
                    <a:pt x="6665388" y="4858131"/>
                    <a:pt x="6763714" y="5101717"/>
                    <a:pt x="6830298" y="5491480"/>
                  </a:cubicBezTo>
                  <a:cubicBezTo>
                    <a:pt x="6830608" y="5699887"/>
                    <a:pt x="6749934" y="5837428"/>
                    <a:pt x="6865293" y="6181598"/>
                  </a:cubicBezTo>
                  <a:cubicBezTo>
                    <a:pt x="6694189" y="6407658"/>
                    <a:pt x="7690269" y="6366510"/>
                    <a:pt x="2473418" y="6351651"/>
                  </a:cubicBezTo>
                  <a:close/>
                </a:path>
              </a:pathLst>
            </a:custGeom>
            <a:blipFill>
              <a:blip r:embed="rId5"/>
              <a:stretch>
                <a:fillRect l="-69600" t="-10963" r="-10" b="-10962"/>
              </a:stretch>
            </a:blipFill>
          </p:spPr>
        </p:sp>
      </p:grpSp>
      <p:sp>
        <p:nvSpPr>
          <p:cNvPr name="TextBox 20" id="20"/>
          <p:cNvSpPr txBox="true"/>
          <p:nvPr/>
        </p:nvSpPr>
        <p:spPr>
          <a:xfrm rot="0">
            <a:off x="3600679" y="9464668"/>
            <a:ext cx="3953431" cy="706543"/>
          </a:xfrm>
          <a:prstGeom prst="rect">
            <a:avLst/>
          </a:prstGeom>
        </p:spPr>
        <p:txBody>
          <a:bodyPr anchor="t" rtlCol="false" tIns="0" lIns="0" bIns="0" rIns="0">
            <a:spAutoFit/>
          </a:bodyPr>
          <a:lstStyle/>
          <a:p>
            <a:pPr algn="ctr">
              <a:lnSpc>
                <a:spcPts val="2817"/>
              </a:lnSpc>
              <a:spcBef>
                <a:spcPct val="0"/>
              </a:spcBef>
            </a:pPr>
            <a:r>
              <a:rPr lang="en-US" b="true" sz="2012">
                <a:solidFill>
                  <a:srgbClr val="623416"/>
                </a:solidFill>
                <a:latin typeface="Harnet Serif Bold"/>
                <a:ea typeface="Harnet Serif Bold"/>
                <a:cs typeface="Harnet Serif Bold"/>
                <a:sym typeface="Harnet Serif Bold"/>
              </a:rPr>
              <a:t>RENA</a:t>
            </a:r>
            <a:r>
              <a:rPr lang="en-US" b="true" sz="2012">
                <a:solidFill>
                  <a:srgbClr val="623416"/>
                </a:solidFill>
                <a:latin typeface="Harnet Serif Bold"/>
                <a:ea typeface="Harnet Serif Bold"/>
                <a:cs typeface="Harnet Serif Bold"/>
                <a:sym typeface="Harnet Serif Bold"/>
              </a:rPr>
              <a:t>ISSANCE &amp; ENLIGHTENMENT</a:t>
            </a:r>
          </a:p>
          <a:p>
            <a:pPr algn="ctr">
              <a:lnSpc>
                <a:spcPts val="2817"/>
              </a:lnSpc>
              <a:spcBef>
                <a:spcPct val="0"/>
              </a:spcBef>
            </a:pPr>
            <a:r>
              <a:rPr lang="en-US" sz="2012">
                <a:solidFill>
                  <a:srgbClr val="623416"/>
                </a:solidFill>
                <a:latin typeface="Harnet Serif"/>
                <a:ea typeface="Harnet Serif"/>
                <a:cs typeface="Harnet Serif"/>
                <a:sym typeface="Harnet Serif"/>
              </a:rPr>
              <a:t>FIND</a:t>
            </a:r>
            <a:r>
              <a:rPr lang="en-US" sz="2012">
                <a:solidFill>
                  <a:srgbClr val="623416"/>
                </a:solidFill>
                <a:latin typeface="Harnet Serif"/>
                <a:ea typeface="Harnet Serif"/>
                <a:cs typeface="Harnet Serif"/>
                <a:sym typeface="Harnet Serif"/>
              </a:rPr>
              <a:t> the Pairs</a:t>
            </a:r>
          </a:p>
        </p:txBody>
      </p:sp>
      <p:grpSp>
        <p:nvGrpSpPr>
          <p:cNvPr name="Group 21" id="21"/>
          <p:cNvGrpSpPr/>
          <p:nvPr/>
        </p:nvGrpSpPr>
        <p:grpSpPr>
          <a:xfrm rot="0">
            <a:off x="8090562" y="7367636"/>
            <a:ext cx="2231853" cy="2068166"/>
            <a:chOff x="0" y="0"/>
            <a:chExt cx="6857784" cy="6354826"/>
          </a:xfrm>
        </p:grpSpPr>
        <p:sp>
          <p:nvSpPr>
            <p:cNvPr name="Freeform 22" id="22"/>
            <p:cNvSpPr/>
            <p:nvPr/>
          </p:nvSpPr>
          <p:spPr>
            <a:xfrm flipH="false" flipV="false" rot="0">
              <a:off x="-8128" y="-15494"/>
              <a:ext cx="7690269" cy="6428613"/>
            </a:xfrm>
            <a:custGeom>
              <a:avLst/>
              <a:gdLst/>
              <a:ahLst/>
              <a:cxnLst/>
              <a:rect r="r" b="b" t="t" l="l"/>
              <a:pathLst>
                <a:path h="6428613" w="7690269">
                  <a:moveTo>
                    <a:pt x="2473418" y="6351651"/>
                  </a:moveTo>
                  <a:cubicBezTo>
                    <a:pt x="1706780" y="6327775"/>
                    <a:pt x="748288" y="6428613"/>
                    <a:pt x="11535" y="6315202"/>
                  </a:cubicBezTo>
                  <a:cubicBezTo>
                    <a:pt x="33832" y="4220591"/>
                    <a:pt x="0" y="2131441"/>
                    <a:pt x="10915" y="33909"/>
                  </a:cubicBezTo>
                  <a:cubicBezTo>
                    <a:pt x="1865651" y="18923"/>
                    <a:pt x="3900937" y="0"/>
                    <a:pt x="5739413" y="36576"/>
                  </a:cubicBezTo>
                  <a:cubicBezTo>
                    <a:pt x="5735078" y="269748"/>
                    <a:pt x="5927550" y="555752"/>
                    <a:pt x="6092305" y="1024890"/>
                  </a:cubicBezTo>
                  <a:cubicBezTo>
                    <a:pt x="6174528" y="1450340"/>
                    <a:pt x="6116616" y="1983613"/>
                    <a:pt x="6284778" y="2395093"/>
                  </a:cubicBezTo>
                  <a:cubicBezTo>
                    <a:pt x="6240182" y="2433447"/>
                    <a:pt x="6381711" y="2533650"/>
                    <a:pt x="6389144" y="2606294"/>
                  </a:cubicBezTo>
                  <a:cubicBezTo>
                    <a:pt x="6364369" y="2797937"/>
                    <a:pt x="6486852" y="2871978"/>
                    <a:pt x="6518130" y="3146044"/>
                  </a:cubicBezTo>
                  <a:cubicBezTo>
                    <a:pt x="6556067" y="3134360"/>
                    <a:pt x="6500632" y="3297936"/>
                    <a:pt x="6531601" y="3464179"/>
                  </a:cubicBezTo>
                  <a:cubicBezTo>
                    <a:pt x="6540892" y="3580003"/>
                    <a:pt x="6635967" y="3753231"/>
                    <a:pt x="6638754" y="3869563"/>
                  </a:cubicBezTo>
                  <a:cubicBezTo>
                    <a:pt x="6618780" y="4118229"/>
                    <a:pt x="6644638" y="4418330"/>
                    <a:pt x="6616301" y="4713351"/>
                  </a:cubicBezTo>
                  <a:cubicBezTo>
                    <a:pt x="6665388" y="4858131"/>
                    <a:pt x="6763714" y="5101717"/>
                    <a:pt x="6830298" y="5491480"/>
                  </a:cubicBezTo>
                  <a:cubicBezTo>
                    <a:pt x="6830608" y="5699887"/>
                    <a:pt x="6749934" y="5837428"/>
                    <a:pt x="6865293" y="6181598"/>
                  </a:cubicBezTo>
                  <a:cubicBezTo>
                    <a:pt x="6694189" y="6407658"/>
                    <a:pt x="7690269" y="6366510"/>
                    <a:pt x="2473418" y="6351651"/>
                  </a:cubicBezTo>
                  <a:close/>
                </a:path>
              </a:pathLst>
            </a:custGeom>
            <a:blipFill>
              <a:blip r:embed="rId5"/>
              <a:stretch>
                <a:fillRect l="-69600" t="-10963" r="-10" b="-10962"/>
              </a:stretch>
            </a:blipFill>
          </p:spPr>
        </p:sp>
      </p:grpSp>
      <p:sp>
        <p:nvSpPr>
          <p:cNvPr name="TextBox 23" id="23"/>
          <p:cNvSpPr txBox="true"/>
          <p:nvPr/>
        </p:nvSpPr>
        <p:spPr>
          <a:xfrm rot="0">
            <a:off x="8416989" y="9464668"/>
            <a:ext cx="1578999" cy="706543"/>
          </a:xfrm>
          <a:prstGeom prst="rect">
            <a:avLst/>
          </a:prstGeom>
        </p:spPr>
        <p:txBody>
          <a:bodyPr anchor="t" rtlCol="false" tIns="0" lIns="0" bIns="0" rIns="0">
            <a:spAutoFit/>
          </a:bodyPr>
          <a:lstStyle/>
          <a:p>
            <a:pPr algn="ctr">
              <a:lnSpc>
                <a:spcPts val="2817"/>
              </a:lnSpc>
            </a:pPr>
            <a:r>
              <a:rPr lang="en-US" b="true" sz="2012">
                <a:solidFill>
                  <a:srgbClr val="623416"/>
                </a:solidFill>
                <a:latin typeface="Harnet Serif Bold"/>
                <a:ea typeface="Harnet Serif Bold"/>
                <a:cs typeface="Harnet Serif Bold"/>
                <a:sym typeface="Harnet Serif Bold"/>
              </a:rPr>
              <a:t>MODERN ERA</a:t>
            </a:r>
          </a:p>
          <a:p>
            <a:pPr algn="ctr">
              <a:lnSpc>
                <a:spcPts val="2817"/>
              </a:lnSpc>
              <a:spcBef>
                <a:spcPct val="0"/>
              </a:spcBef>
            </a:pPr>
            <a:r>
              <a:rPr lang="en-US" sz="2012">
                <a:solidFill>
                  <a:srgbClr val="623416"/>
                </a:solidFill>
                <a:latin typeface="Harnet Serif"/>
                <a:ea typeface="Harnet Serif"/>
                <a:cs typeface="Harnet Serif"/>
                <a:sym typeface="Harnet Serif"/>
              </a:rPr>
              <a:t>Bu</a:t>
            </a:r>
            <a:r>
              <a:rPr lang="en-US" sz="2012">
                <a:solidFill>
                  <a:srgbClr val="623416"/>
                </a:solidFill>
                <a:latin typeface="Harnet Serif"/>
                <a:ea typeface="Harnet Serif"/>
                <a:cs typeface="Harnet Serif"/>
                <a:sym typeface="Harnet Serif"/>
              </a:rPr>
              <a:t>ild Timeline</a:t>
            </a:r>
          </a:p>
        </p:txBody>
      </p:sp>
      <p:sp>
        <p:nvSpPr>
          <p:cNvPr name="TextBox 24" id="24"/>
          <p:cNvSpPr txBox="true"/>
          <p:nvPr/>
        </p:nvSpPr>
        <p:spPr>
          <a:xfrm rot="0">
            <a:off x="4470248" y="243609"/>
            <a:ext cx="9347503" cy="2572196"/>
          </a:xfrm>
          <a:prstGeom prst="rect">
            <a:avLst/>
          </a:prstGeom>
        </p:spPr>
        <p:txBody>
          <a:bodyPr anchor="t" rtlCol="false" tIns="0" lIns="0" bIns="0" rIns="0">
            <a:spAutoFit/>
          </a:bodyPr>
          <a:lstStyle/>
          <a:p>
            <a:pPr algn="ctr">
              <a:lnSpc>
                <a:spcPts val="18007"/>
              </a:lnSpc>
            </a:pPr>
            <a:r>
              <a:rPr lang="en-US" sz="12862">
                <a:solidFill>
                  <a:srgbClr val="623416"/>
                </a:solidFill>
                <a:latin typeface="RUMBLE BRAVE"/>
                <a:ea typeface="RUMBLE BRAVE"/>
                <a:cs typeface="RUMBLE BRAVE"/>
                <a:sym typeface="RUMBLE BRAVE"/>
              </a:rPr>
              <a:t>Historical Eras</a:t>
            </a:r>
          </a:p>
        </p:txBody>
      </p:sp>
      <p:sp>
        <p:nvSpPr>
          <p:cNvPr name="TextBox 25" id="25"/>
          <p:cNvSpPr txBox="true"/>
          <p:nvPr/>
        </p:nvSpPr>
        <p:spPr>
          <a:xfrm rot="0">
            <a:off x="3839974" y="2694739"/>
            <a:ext cx="10608053" cy="860425"/>
          </a:xfrm>
          <a:prstGeom prst="rect">
            <a:avLst/>
          </a:prstGeom>
        </p:spPr>
        <p:txBody>
          <a:bodyPr anchor="t" rtlCol="false" tIns="0" lIns="0" bIns="0" rIns="0">
            <a:spAutoFit/>
          </a:bodyPr>
          <a:lstStyle/>
          <a:p>
            <a:pPr algn="ctr">
              <a:lnSpc>
                <a:spcPts val="3499"/>
              </a:lnSpc>
              <a:spcBef>
                <a:spcPct val="0"/>
              </a:spcBef>
            </a:pPr>
            <a:r>
              <a:rPr lang="en-US" sz="2499">
                <a:solidFill>
                  <a:srgbClr val="623416"/>
                </a:solidFill>
                <a:latin typeface="Adam Script"/>
                <a:ea typeface="Adam Script"/>
                <a:cs typeface="Adam Script"/>
                <a:sym typeface="Adam Script"/>
              </a:rPr>
              <a:t>T</a:t>
            </a:r>
            <a:r>
              <a:rPr lang="en-US" sz="2499">
                <a:solidFill>
                  <a:srgbClr val="623416"/>
                </a:solidFill>
                <a:latin typeface="Adam Script"/>
                <a:ea typeface="Adam Script"/>
                <a:cs typeface="Adam Script"/>
                <a:sym typeface="Adam Script"/>
              </a:rPr>
              <a:t>his section proves that learning history is fun, deepens understanding, and appreciates the human journey.</a:t>
            </a:r>
          </a:p>
        </p:txBody>
      </p:sp>
      <p:sp>
        <p:nvSpPr>
          <p:cNvPr name="Freeform 26" id="26"/>
          <p:cNvSpPr/>
          <p:nvPr/>
        </p:nvSpPr>
        <p:spPr>
          <a:xfrm flipH="false" flipV="false" rot="0">
            <a:off x="0" y="-1028700"/>
            <a:ext cx="5674871" cy="3922755"/>
          </a:xfrm>
          <a:custGeom>
            <a:avLst/>
            <a:gdLst/>
            <a:ahLst/>
            <a:cxnLst/>
            <a:rect r="r" b="b" t="t" l="l"/>
            <a:pathLst>
              <a:path h="3922755" w="5674871">
                <a:moveTo>
                  <a:pt x="0" y="0"/>
                </a:moveTo>
                <a:lnTo>
                  <a:pt x="5674871" y="0"/>
                </a:lnTo>
                <a:lnTo>
                  <a:pt x="5674871" y="3922755"/>
                </a:lnTo>
                <a:lnTo>
                  <a:pt x="0" y="3922755"/>
                </a:lnTo>
                <a:lnTo>
                  <a:pt x="0" y="0"/>
                </a:lnTo>
                <a:close/>
              </a:path>
            </a:pathLst>
          </a:custGeom>
          <a:blipFill>
            <a:blip r:embed="rId8"/>
            <a:stretch>
              <a:fillRect l="0" t="0" r="0" b="0"/>
            </a:stretch>
          </a:blipFill>
        </p:spPr>
      </p:sp>
      <p:sp>
        <p:nvSpPr>
          <p:cNvPr name="Freeform 27" id="27"/>
          <p:cNvSpPr/>
          <p:nvPr/>
        </p:nvSpPr>
        <p:spPr>
          <a:xfrm flipH="true" flipV="false" rot="0">
            <a:off x="13286896" y="0"/>
            <a:ext cx="5038531" cy="3086100"/>
          </a:xfrm>
          <a:custGeom>
            <a:avLst/>
            <a:gdLst/>
            <a:ahLst/>
            <a:cxnLst/>
            <a:rect r="r" b="b" t="t" l="l"/>
            <a:pathLst>
              <a:path h="3086100" w="5038531">
                <a:moveTo>
                  <a:pt x="5038531" y="0"/>
                </a:moveTo>
                <a:lnTo>
                  <a:pt x="0" y="0"/>
                </a:lnTo>
                <a:lnTo>
                  <a:pt x="0" y="3086100"/>
                </a:lnTo>
                <a:lnTo>
                  <a:pt x="5038531" y="3086100"/>
                </a:lnTo>
                <a:lnTo>
                  <a:pt x="5038531" y="0"/>
                </a:lnTo>
                <a:close/>
              </a:path>
            </a:pathLst>
          </a:custGeom>
          <a:blipFill>
            <a:blip r:embed="rId9"/>
            <a:stretch>
              <a:fillRect l="0" t="0" r="0" b="0"/>
            </a:stretch>
          </a:blipFill>
        </p:spPr>
      </p:sp>
      <p:sp>
        <p:nvSpPr>
          <p:cNvPr name="Freeform 28" id="28"/>
          <p:cNvSpPr/>
          <p:nvPr/>
        </p:nvSpPr>
        <p:spPr>
          <a:xfrm flipH="false" flipV="false" rot="-1337252">
            <a:off x="-851961" y="1088242"/>
            <a:ext cx="3397520" cy="2348536"/>
          </a:xfrm>
          <a:custGeom>
            <a:avLst/>
            <a:gdLst/>
            <a:ahLst/>
            <a:cxnLst/>
            <a:rect r="r" b="b" t="t" l="l"/>
            <a:pathLst>
              <a:path h="2348536" w="3397520">
                <a:moveTo>
                  <a:pt x="0" y="0"/>
                </a:moveTo>
                <a:lnTo>
                  <a:pt x="3397520" y="0"/>
                </a:lnTo>
                <a:lnTo>
                  <a:pt x="3397520" y="2348536"/>
                </a:lnTo>
                <a:lnTo>
                  <a:pt x="0" y="2348536"/>
                </a:lnTo>
                <a:lnTo>
                  <a:pt x="0" y="0"/>
                </a:lnTo>
                <a:close/>
              </a:path>
            </a:pathLst>
          </a:custGeom>
          <a:blipFill>
            <a:blip r:embed="rId10"/>
            <a:stretch>
              <a:fillRect l="0" t="0" r="0" b="0"/>
            </a:stretch>
          </a:blipFill>
        </p:spPr>
      </p:sp>
      <p:sp>
        <p:nvSpPr>
          <p:cNvPr name="Freeform 29" id="29"/>
          <p:cNvSpPr/>
          <p:nvPr/>
        </p:nvSpPr>
        <p:spPr>
          <a:xfrm flipH="false" flipV="false" rot="1457132">
            <a:off x="16104072" y="2678323"/>
            <a:ext cx="4098249" cy="817942"/>
          </a:xfrm>
          <a:custGeom>
            <a:avLst/>
            <a:gdLst/>
            <a:ahLst/>
            <a:cxnLst/>
            <a:rect r="r" b="b" t="t" l="l"/>
            <a:pathLst>
              <a:path h="817942" w="4098249">
                <a:moveTo>
                  <a:pt x="0" y="0"/>
                </a:moveTo>
                <a:lnTo>
                  <a:pt x="4098249" y="0"/>
                </a:lnTo>
                <a:lnTo>
                  <a:pt x="4098249" y="817942"/>
                </a:lnTo>
                <a:lnTo>
                  <a:pt x="0" y="817942"/>
                </a:lnTo>
                <a:lnTo>
                  <a:pt x="0" y="0"/>
                </a:lnTo>
                <a:close/>
              </a:path>
            </a:pathLst>
          </a:custGeom>
          <a:blipFill>
            <a:blip r:embed="rId11"/>
            <a:stretch>
              <a:fillRect l="0" t="0" r="0" b="0"/>
            </a:stretch>
          </a:blipFill>
        </p:spPr>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DAGrAzg2U9o</dc:identifier>
  <dcterms:modified xsi:type="dcterms:W3CDTF">2011-08-01T06:04:30Z</dcterms:modified>
  <cp:revision>1</cp:revision>
  <dc:title>Timeless_Chronicles</dc:title>
</cp:coreProperties>
</file>

<file path=docProps/thumbnail.jpeg>
</file>